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60" r:id="rId4"/>
    <p:sldId id="263" r:id="rId5"/>
    <p:sldId id="265" r:id="rId6"/>
    <p:sldId id="266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4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6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9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8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5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A3C64-D7E6-47EA-B4CF-061E3B3146E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27C26-F3F2-40A0-A36D-09F120C6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5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30175"/>
            <a:ext cx="12649200" cy="71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1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0800" y="-1314450"/>
            <a:ext cx="16865600" cy="94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3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4" y="76200"/>
            <a:ext cx="909847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1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836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6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381000"/>
            <a:ext cx="9093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" y="76200"/>
            <a:ext cx="906868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7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" y="76200"/>
            <a:ext cx="906413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801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Cinderella</dc:creator>
  <cp:lastModifiedBy>Cinderella</cp:lastModifiedBy>
  <cp:revision>10</cp:revision>
  <dcterms:created xsi:type="dcterms:W3CDTF">2016-09-21T18:56:23Z</dcterms:created>
  <dcterms:modified xsi:type="dcterms:W3CDTF">2016-09-21T19:37:19Z</dcterms:modified>
</cp:coreProperties>
</file>