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4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4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3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3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0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4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3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7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411AE-E7AE-4A49-B7CC-35B57A347C2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355D4-347F-48E1-91AA-A6CED591F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783782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874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956088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01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8646158" cy="5638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68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1" y="457200"/>
            <a:ext cx="8944476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7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0" y="381000"/>
            <a:ext cx="9120566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575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1" y="381000"/>
            <a:ext cx="8714509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713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Cinderella</dc:creator>
  <cp:lastModifiedBy>Cinderella</cp:lastModifiedBy>
  <cp:revision>1</cp:revision>
  <dcterms:created xsi:type="dcterms:W3CDTF">2016-09-20T23:31:31Z</dcterms:created>
  <dcterms:modified xsi:type="dcterms:W3CDTF">2016-09-20T23:36:19Z</dcterms:modified>
</cp:coreProperties>
</file>