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76" r:id="rId6"/>
    <p:sldId id="277" r:id="rId7"/>
    <p:sldId id="263" r:id="rId8"/>
    <p:sldId id="264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38" d="100"/>
          <a:sy n="38" d="100"/>
        </p:scale>
        <p:origin x="-68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Town of Discovery Bay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Fiscal Years 2016-2018 Revenue, Operating and Capital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1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 2016-2018 </a:t>
            </a:r>
            <a:r>
              <a:rPr lang="en-US" dirty="0" smtClean="0"/>
              <a:t>Lighting </a:t>
            </a:r>
            <a:r>
              <a:rPr lang="en-US" dirty="0"/>
              <a:t>&amp; Landscaping 8</a:t>
            </a:r>
            <a:r>
              <a:rPr lang="en-US" dirty="0" smtClean="0"/>
              <a:t> operations &amp; maintenance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050" y="831273"/>
            <a:ext cx="8129016" cy="254664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8534400" y="2209800"/>
            <a:ext cx="3657600" cy="2090738"/>
          </a:xfrm>
        </p:spPr>
        <p:txBody>
          <a:bodyPr/>
          <a:lstStyle/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2016-2018 </a:t>
            </a:r>
            <a:r>
              <a:rPr lang="en-US" dirty="0" smtClean="0"/>
              <a:t>Lighting </a:t>
            </a:r>
            <a:r>
              <a:rPr lang="en-US" dirty="0"/>
              <a:t>&amp; Landscaping 8</a:t>
            </a:r>
            <a:r>
              <a:rPr lang="en-US" dirty="0" smtClean="0"/>
              <a:t> Capital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6613" y="1564480"/>
            <a:ext cx="8129016" cy="183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3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2016-2018 </a:t>
            </a:r>
            <a:r>
              <a:rPr lang="en-US" dirty="0" smtClean="0"/>
              <a:t>Lighting &amp; Landscaping 9 revenue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849" y="1431130"/>
            <a:ext cx="8129016" cy="209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9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 2016-2018 </a:t>
            </a:r>
            <a:r>
              <a:rPr lang="en-US" dirty="0" smtClean="0"/>
              <a:t>Lighting &amp; Landscaping 9 Operations 7 Maintenance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5812" y="914402"/>
            <a:ext cx="8129016" cy="246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7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FY 2016-2018 Lighting &amp; Landscaping 9 Capital Improvement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088" y="1540670"/>
            <a:ext cx="8129016" cy="187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7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</a:t>
            </a:r>
            <a:r>
              <a:rPr lang="en-US" dirty="0" smtClean="0"/>
              <a:t>2016-2018 Recreation Revenue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750" y="1188244"/>
            <a:ext cx="8215784" cy="2578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9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2016-2018 Recreation Operations &amp; Maintenance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6288" y="696191"/>
            <a:ext cx="8126412" cy="257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2016-2018 Recreation Capital Improvement 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2850" y="2363787"/>
            <a:ext cx="4886325" cy="195262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There are no planed Capital Improvement items budgeted, however there are planed project utilizing the once time revenue from PG&amp;E dewatering project.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8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2016-2017 Outlook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549" y="776287"/>
            <a:ext cx="62769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4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2016-2018 revenue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2218" y="342901"/>
            <a:ext cx="8260773" cy="442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3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2016-2018 Reserves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3" y="1411518"/>
            <a:ext cx="5943600" cy="38571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Infrastructure replacement reserves increased by $709,000 in FY 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2016-2017 Operations &amp; Maintenance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FY 2016-2017 O&amp;M 10% increase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Additional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Insurance (health &amp; facility)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Consulting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Veolia Contract Renewal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6600" y="2573337"/>
            <a:ext cx="583882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&amp; Maintenance Budget Comparison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7238" y="1107281"/>
            <a:ext cx="58483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60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2016-2018 Capital Improvements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0701" y="685800"/>
            <a:ext cx="8121424" cy="36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improvements Budget Comparison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3555" y="685800"/>
            <a:ext cx="7735716" cy="361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3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2016-2018 </a:t>
            </a:r>
            <a:r>
              <a:rPr lang="en-US" dirty="0" smtClean="0"/>
              <a:t>Lighting &amp; Landscaping 8 Revenue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938" y="1464470"/>
            <a:ext cx="8129016" cy="199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7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167</TotalTime>
  <Words>154</Words>
  <Application>Microsoft Office PowerPoint</Application>
  <PresentationFormat>Custom</PresentationFormat>
  <Paragraphs>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Slice</vt:lpstr>
      <vt:lpstr>Town of Discovery Bay </vt:lpstr>
      <vt:lpstr>FY 2016-2017 Outlook</vt:lpstr>
      <vt:lpstr>FY 2016-2018 revenue</vt:lpstr>
      <vt:lpstr>FY 2016-2018 Reserves</vt:lpstr>
      <vt:lpstr>FY 2016-2017 Operations &amp; Maintenance </vt:lpstr>
      <vt:lpstr>Operations &amp; Maintenance Budget Comparison</vt:lpstr>
      <vt:lpstr>FY 2016-2018 Capital Improvements</vt:lpstr>
      <vt:lpstr>Capital improvements Budget Comparison</vt:lpstr>
      <vt:lpstr>FY 2016-2018 Lighting &amp; Landscaping 8 Revenue</vt:lpstr>
      <vt:lpstr>FY 2016-2018 Lighting &amp; Landscaping 8 operations &amp; maintenance</vt:lpstr>
      <vt:lpstr>FY 2016-2018 Lighting &amp; Landscaping 8 Capital</vt:lpstr>
      <vt:lpstr>FY 2016-2018 Lighting &amp; Landscaping 9 revenue</vt:lpstr>
      <vt:lpstr>FY 2016-2018 Lighting &amp; Landscaping 9 Operations 7 Maintenance</vt:lpstr>
      <vt:lpstr>FY 2016-2018 Lighting &amp; Landscaping 9 Capital Improvement </vt:lpstr>
      <vt:lpstr>FY 2016-2018 Recreation Revenue</vt:lpstr>
      <vt:lpstr>FY 2016-2018 Recreation Operations &amp; Maintenance</vt:lpstr>
      <vt:lpstr>FY 2016-2018 Recreation Capital Improvement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of Discovery Bay</dc:title>
  <dc:creator>Dina Breitstein</dc:creator>
  <cp:lastModifiedBy>Cinderella</cp:lastModifiedBy>
  <cp:revision>13</cp:revision>
  <dcterms:created xsi:type="dcterms:W3CDTF">2016-06-01T20:10:33Z</dcterms:created>
  <dcterms:modified xsi:type="dcterms:W3CDTF">2016-06-01T23:10:25Z</dcterms:modified>
</cp:coreProperties>
</file>