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5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732C-54B1-4E03-922B-F6850CF30429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878F-E6CE-40C6-8AE6-7358210B0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34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732C-54B1-4E03-922B-F6850CF30429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878F-E6CE-40C6-8AE6-7358210B0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3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732C-54B1-4E03-922B-F6850CF30429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878F-E6CE-40C6-8AE6-7358210B0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732C-54B1-4E03-922B-F6850CF30429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878F-E6CE-40C6-8AE6-7358210B0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2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732C-54B1-4E03-922B-F6850CF30429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878F-E6CE-40C6-8AE6-7358210B0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3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732C-54B1-4E03-922B-F6850CF30429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878F-E6CE-40C6-8AE6-7358210B0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2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732C-54B1-4E03-922B-F6850CF30429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878F-E6CE-40C6-8AE6-7358210B0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3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732C-54B1-4E03-922B-F6850CF30429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878F-E6CE-40C6-8AE6-7358210B0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87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732C-54B1-4E03-922B-F6850CF30429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878F-E6CE-40C6-8AE6-7358210B0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0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732C-54B1-4E03-922B-F6850CF30429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878F-E6CE-40C6-8AE6-7358210B0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3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732C-54B1-4E03-922B-F6850CF30429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3878F-E6CE-40C6-8AE6-7358210B0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4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7732C-54B1-4E03-922B-F6850CF30429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3878F-E6CE-40C6-8AE6-7358210B0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4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1850" y="894080"/>
            <a:ext cx="10515600" cy="2560321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</a:rPr>
              <a:t>Parks Projects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1850" y="3454401"/>
            <a:ext cx="10515600" cy="2204719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40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chemeClr val="bg1"/>
                </a:solidFill>
              </a:rPr>
              <a:t>Slifer Park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chemeClr val="bg1"/>
                </a:solidFill>
              </a:rPr>
              <a:t>Regatta Park</a:t>
            </a:r>
          </a:p>
        </p:txBody>
      </p:sp>
    </p:spTree>
    <p:extLst>
      <p:ext uri="{BB962C8B-B14F-4D97-AF65-F5344CB8AC3E}">
        <p14:creationId xmlns:p14="http://schemas.microsoft.com/office/powerpoint/2010/main" val="151708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8827" t="10151" r="385" b="5625"/>
          <a:stretch/>
        </p:blipFill>
        <p:spPr bwMode="auto">
          <a:xfrm>
            <a:off x="1761808" y="800735"/>
            <a:ext cx="8668385" cy="5256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138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0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8269" t="9876" b="9592"/>
          <a:stretch/>
        </p:blipFill>
        <p:spPr bwMode="auto">
          <a:xfrm>
            <a:off x="1484630" y="899160"/>
            <a:ext cx="9315450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112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" t="8889" b="8889"/>
          <a:stretch/>
        </p:blipFill>
        <p:spPr>
          <a:xfrm>
            <a:off x="1779478" y="568960"/>
            <a:ext cx="863304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5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" t="9333" b="9200"/>
          <a:stretch/>
        </p:blipFill>
        <p:spPr>
          <a:xfrm>
            <a:off x="1771068" y="635508"/>
            <a:ext cx="8649865" cy="558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9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" t="9334" b="9467"/>
          <a:stretch/>
        </p:blipFill>
        <p:spPr>
          <a:xfrm>
            <a:off x="1780212" y="644652"/>
            <a:ext cx="8631577" cy="556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7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866" r="-3092" b="8400"/>
          <a:stretch/>
        </p:blipFill>
        <p:spPr>
          <a:xfrm>
            <a:off x="1883663" y="630936"/>
            <a:ext cx="8648391" cy="560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4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" t="9200" b="9333"/>
          <a:stretch/>
        </p:blipFill>
        <p:spPr>
          <a:xfrm>
            <a:off x="1883664" y="630936"/>
            <a:ext cx="8649865" cy="558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9200" b="9066"/>
          <a:stretch/>
        </p:blipFill>
        <p:spPr>
          <a:xfrm>
            <a:off x="1911096" y="630936"/>
            <a:ext cx="8622433" cy="560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5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6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6</Words>
  <Application>Microsoft Office PowerPoint</Application>
  <PresentationFormat>Custom</PresentationFormat>
  <Paragraphs>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Parks 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Parks Projects</dc:title>
  <dc:creator>Rick Howard</dc:creator>
  <cp:lastModifiedBy>Cinderella</cp:lastModifiedBy>
  <cp:revision>5</cp:revision>
  <dcterms:created xsi:type="dcterms:W3CDTF">2015-12-16T18:15:27Z</dcterms:created>
  <dcterms:modified xsi:type="dcterms:W3CDTF">2015-12-17T20:12:50Z</dcterms:modified>
</cp:coreProperties>
</file>