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 id="2147483717" r:id="rId2"/>
    <p:sldMasterId id="2147483724" r:id="rId3"/>
    <p:sldMasterId id="2147483731" r:id="rId4"/>
    <p:sldMasterId id="2147483738" r:id="rId5"/>
    <p:sldMasterId id="2147483710" r:id="rId6"/>
    <p:sldMasterId id="2147483757" r:id="rId7"/>
  </p:sldMasterIdLst>
  <p:notesMasterIdLst>
    <p:notesMasterId r:id="rId20"/>
  </p:notesMasterIdLst>
  <p:handoutMasterIdLst>
    <p:handoutMasterId r:id="rId21"/>
  </p:handoutMasterIdLst>
  <p:sldIdLst>
    <p:sldId id="256" r:id="rId8"/>
    <p:sldId id="315" r:id="rId9"/>
    <p:sldId id="284" r:id="rId10"/>
    <p:sldId id="299" r:id="rId11"/>
    <p:sldId id="295" r:id="rId12"/>
    <p:sldId id="300" r:id="rId13"/>
    <p:sldId id="298" r:id="rId14"/>
    <p:sldId id="316" r:id="rId15"/>
    <p:sldId id="317" r:id="rId16"/>
    <p:sldId id="303" r:id="rId17"/>
    <p:sldId id="310" r:id="rId18"/>
    <p:sldId id="313" r:id="rId1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58585A"/>
    <a:srgbClr val="FDD384"/>
    <a:srgbClr val="E2001A"/>
    <a:srgbClr val="CAC7C4"/>
    <a:srgbClr val="FFD685"/>
    <a:srgbClr val="FFCC66"/>
    <a:srgbClr val="F20000"/>
    <a:srgbClr val="95BFC5"/>
    <a:srgbClr val="E1C1A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55" autoAdjust="0"/>
    <p:restoredTop sz="84597" autoAdjust="0"/>
  </p:normalViewPr>
  <p:slideViewPr>
    <p:cSldViewPr snapToGrid="0" snapToObjects="1" showGuides="1">
      <p:cViewPr>
        <p:scale>
          <a:sx n="100" d="100"/>
          <a:sy n="100" d="100"/>
        </p:scale>
        <p:origin x="-42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7" d="100"/>
          <a:sy n="67" d="100"/>
        </p:scale>
        <p:origin x="-3120"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F01EE5-1B75-4CB3-BF9D-7C6AFA62208B}" type="datetimeFigureOut">
              <a:rPr lang="en-US" smtClean="0"/>
              <a:t>11/18/2015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B8C43F-E75C-491F-8217-8D68526BCCC3}" type="slidenum">
              <a:rPr lang="en-US" smtClean="0"/>
              <a:t>‹#›</a:t>
            </a:fld>
            <a:endParaRPr lang="en-US"/>
          </a:p>
        </p:txBody>
      </p:sp>
    </p:spTree>
    <p:extLst>
      <p:ext uri="{BB962C8B-B14F-4D97-AF65-F5344CB8AC3E}">
        <p14:creationId xmlns:p14="http://schemas.microsoft.com/office/powerpoint/2010/main" val="2012578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C9088BA1-1F6D-4A9D-A4DC-7B92029FF8AB}" type="datetimeFigureOut">
              <a:rPr lang="fr-FR" smtClean="0"/>
              <a:pPr/>
              <a:t>18/11/2015</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3D5C8F62-526E-4771-8490-6F031BFDC2AE}" type="slidenum">
              <a:rPr lang="fr-FR" smtClean="0"/>
              <a:pPr/>
              <a:t>‹#›</a:t>
            </a:fld>
            <a:endParaRPr lang="fr-FR" dirty="0"/>
          </a:p>
        </p:txBody>
      </p:sp>
    </p:spTree>
    <p:extLst>
      <p:ext uri="{BB962C8B-B14F-4D97-AF65-F5344CB8AC3E}">
        <p14:creationId xmlns:p14="http://schemas.microsoft.com/office/powerpoint/2010/main" val="3361721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Closing Comments,</a:t>
            </a:r>
          </a:p>
          <a:p>
            <a:r>
              <a:rPr lang="en-US" dirty="0"/>
              <a:t>Veolia North America has a great appreciation for the long term partnership that has been established with the Town of Discovery Bay. There have been many successes and challenges throughout the years, and these successes have been due, largely in part, by the Towns desire to maintain state of the art facilities. This desire, coupled with Veolia’s operations and maintenance expertise, have created a dynamic partnership. Working latch step with the Town, and their contractors, have allowed for the successful completion of many projects.</a:t>
            </a:r>
          </a:p>
          <a:p>
            <a:r>
              <a:rPr lang="en-US" dirty="0"/>
              <a:t>The Town, and Veolia, both have a deep passion to protect the environment, and to protect the health and safety of the citizens of Discovery Bay. We  look forward to our continued partnership with the Town, and would be proud to provide any additional support where it is deemed needed. </a:t>
            </a:r>
          </a:p>
          <a:p>
            <a:endParaRPr lang="en-US" dirty="0"/>
          </a:p>
        </p:txBody>
      </p:sp>
      <p:sp>
        <p:nvSpPr>
          <p:cNvPr id="4" name="Slide Number Placeholder 3"/>
          <p:cNvSpPr>
            <a:spLocks noGrp="1"/>
          </p:cNvSpPr>
          <p:nvPr>
            <p:ph type="sldNum" sz="quarter" idx="10"/>
          </p:nvPr>
        </p:nvSpPr>
        <p:spPr/>
        <p:txBody>
          <a:bodyPr/>
          <a:lstStyle/>
          <a:p>
            <a:fld id="{3D5C8F62-526E-4771-8490-6F031BFDC2AE}" type="slidenum">
              <a:rPr lang="fr-FR" smtClean="0"/>
              <a:pPr/>
              <a:t>11</a:t>
            </a:fld>
            <a:endParaRPr lang="fr-FR" dirty="0"/>
          </a:p>
        </p:txBody>
      </p:sp>
    </p:spTree>
    <p:extLst>
      <p:ext uri="{BB962C8B-B14F-4D97-AF65-F5344CB8AC3E}">
        <p14:creationId xmlns:p14="http://schemas.microsoft.com/office/powerpoint/2010/main" val="9268515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g"/><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8" name="Espace réservé pour une image  18"/>
          <p:cNvSpPr>
            <a:spLocks noGrp="1"/>
          </p:cNvSpPr>
          <p:nvPr>
            <p:ph type="pic" sz="quarter" idx="11"/>
          </p:nvPr>
        </p:nvSpPr>
        <p:spPr>
          <a:xfrm flipH="1" flipV="1">
            <a:off x="200811" y="200688"/>
            <a:ext cx="8748000" cy="6494400"/>
          </a:xfrm>
          <a:prstGeom prst="round2DiagRect">
            <a:avLst>
              <a:gd name="adj1" fmla="val 0"/>
              <a:gd name="adj2" fmla="val 7353"/>
            </a:avLst>
          </a:prstGeom>
          <a:blipFill dpi="0" rotWithShape="0">
            <a:blip r:embed="rId2"/>
            <a:srcRect/>
            <a:stretch>
              <a:fillRect/>
            </a:stretch>
          </a:blipFill>
        </p:spPr>
        <p:txBody>
          <a:bodyPr>
            <a:normAutofit/>
          </a:bodyPr>
          <a:lstStyle>
            <a:lvl1pPr marL="0" indent="0">
              <a:buNone/>
              <a:defRPr sz="500"/>
            </a:lvl1pPr>
          </a:lstStyle>
          <a:p>
            <a:endParaRPr lang="fr-FR" dirty="0"/>
          </a:p>
        </p:txBody>
      </p:sp>
      <p:pic>
        <p:nvPicPr>
          <p:cNvPr id="7" name="Imag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65054" y="200691"/>
            <a:ext cx="2228776" cy="623398"/>
          </a:xfrm>
          <a:prstGeom prst="rect">
            <a:avLst/>
          </a:prstGeom>
        </p:spPr>
      </p:pic>
      <p:sp>
        <p:nvSpPr>
          <p:cNvPr id="2" name="Titre 1"/>
          <p:cNvSpPr>
            <a:spLocks noGrp="1"/>
          </p:cNvSpPr>
          <p:nvPr>
            <p:ph type="ctrTitle"/>
          </p:nvPr>
        </p:nvSpPr>
        <p:spPr>
          <a:xfrm>
            <a:off x="2301974" y="465651"/>
            <a:ext cx="4583380" cy="1238104"/>
          </a:xfrm>
          <a:prstGeom prst="rect">
            <a:avLst/>
          </a:prstGeom>
          <a:noFill/>
        </p:spPr>
        <p:txBody>
          <a:bodyPr anchor="b" anchorCtr="0">
            <a:normAutofit/>
          </a:bodyPr>
          <a:lstStyle>
            <a:lvl1pPr marL="0" indent="0" algn="ctr">
              <a:defRPr sz="2800" b="1">
                <a:solidFill>
                  <a:schemeClr val="tx1">
                    <a:lumMod val="65000"/>
                    <a:lumOff val="35000"/>
                  </a:schemeClr>
                </a:solidFill>
              </a:defRPr>
            </a:lvl1pPr>
          </a:lstStyle>
          <a:p>
            <a:r>
              <a:rPr lang="fr-FR" dirty="0" smtClean="0"/>
              <a:t>Cliquez et modifiez le titre</a:t>
            </a:r>
            <a:endParaRPr lang="fr-FR" dirty="0"/>
          </a:p>
        </p:txBody>
      </p:sp>
      <p:sp>
        <p:nvSpPr>
          <p:cNvPr id="3" name="Sous-titre 2"/>
          <p:cNvSpPr>
            <a:spLocks noGrp="1"/>
          </p:cNvSpPr>
          <p:nvPr>
            <p:ph type="subTitle" idx="1"/>
          </p:nvPr>
        </p:nvSpPr>
        <p:spPr>
          <a:xfrm>
            <a:off x="2301974" y="1729326"/>
            <a:ext cx="4583380" cy="984618"/>
          </a:xfrm>
        </p:spPr>
        <p:txBody>
          <a:bodyPr>
            <a:normAutofit/>
          </a:bodyPr>
          <a:lstStyle>
            <a:lvl1pPr marL="0" indent="0" algn="ctr">
              <a:buNone/>
              <a:defRPr sz="1800" i="1">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Tree>
    <p:extLst>
      <p:ext uri="{BB962C8B-B14F-4D97-AF65-F5344CB8AC3E}">
        <p14:creationId xmlns:p14="http://schemas.microsoft.com/office/powerpoint/2010/main" val="305977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bg2"/>
          </a:solidFill>
        </p:spPr>
        <p:txBody>
          <a:bodyPr vert="horz" lIns="91440" tIns="45720" rIns="91440" bIns="45720" rtlCol="0" anchor="ctr">
            <a:normAutofit/>
          </a:bodyPr>
          <a:lstStyle/>
          <a:p>
            <a:r>
              <a:rPr lang="fr-FR" dirty="0" smtClean="0"/>
              <a:t>Cliquez et modifiez le titre</a:t>
            </a:r>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96262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avec légende">
    <p:bg>
      <p:bgRef idx="1001">
        <a:schemeClr val="bg1"/>
      </p:bgRef>
    </p:bg>
    <p:spTree>
      <p:nvGrpSpPr>
        <p:cNvPr id="1" name=""/>
        <p:cNvGrpSpPr/>
        <p:nvPr/>
      </p:nvGrpSpPr>
      <p:grpSpPr>
        <a:xfrm>
          <a:off x="0" y="0"/>
          <a:ext cx="0" cy="0"/>
          <a:chOff x="0" y="0"/>
          <a:chExt cx="0" cy="0"/>
        </a:xfrm>
      </p:grpSpPr>
      <p:sp>
        <p:nvSpPr>
          <p:cNvPr id="10" name="Arrondir un rectangle avec un coin diagonal 9"/>
          <p:cNvSpPr/>
          <p:nvPr userDrawn="1"/>
        </p:nvSpPr>
        <p:spPr>
          <a:xfrm>
            <a:off x="201600" y="201600"/>
            <a:ext cx="8748000" cy="6492138"/>
          </a:xfrm>
          <a:prstGeom prst="round2DiagRect">
            <a:avLst>
              <a:gd name="adj1" fmla="val 0"/>
              <a:gd name="adj2" fmla="val 5243"/>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title"/>
          </p:nvPr>
        </p:nvSpPr>
        <p:spPr>
          <a:xfrm>
            <a:off x="1844675" y="2805817"/>
            <a:ext cx="5486400" cy="566738"/>
          </a:xfrm>
          <a:prstGeom prst="rect">
            <a:avLst/>
          </a:prstGeom>
          <a:noFill/>
        </p:spPr>
        <p:txBody>
          <a:bodyPr anchor="b">
            <a:noAutofit/>
          </a:bodyPr>
          <a:lstStyle>
            <a:lvl1pPr marL="0" indent="0" algn="ctr">
              <a:defRPr sz="2800" b="1">
                <a:solidFill>
                  <a:schemeClr val="bg1"/>
                </a:solidFill>
              </a:defRPr>
            </a:lvl1pPr>
          </a:lstStyle>
          <a:p>
            <a:r>
              <a:rPr lang="fr-FR" dirty="0" smtClean="0"/>
              <a:t>Cliquez et modifiez le titre</a:t>
            </a:r>
            <a:endParaRPr lang="fr-FR" dirty="0"/>
          </a:p>
        </p:txBody>
      </p:sp>
      <p:sp>
        <p:nvSpPr>
          <p:cNvPr id="4" name="Espace réservé du texte 3"/>
          <p:cNvSpPr>
            <a:spLocks noGrp="1"/>
          </p:cNvSpPr>
          <p:nvPr>
            <p:ph type="body" sz="half" idx="2"/>
          </p:nvPr>
        </p:nvSpPr>
        <p:spPr>
          <a:xfrm>
            <a:off x="1844675" y="3474156"/>
            <a:ext cx="5486400" cy="804862"/>
          </a:xfrm>
        </p:spPr>
        <p:txBody>
          <a:bodyPr>
            <a:noAutofit/>
          </a:bodyPr>
          <a:lstStyle>
            <a:lvl1pPr marL="0" indent="0" algn="ctr">
              <a:buNone/>
              <a:defRPr sz="1800" i="1">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pic>
        <p:nvPicPr>
          <p:cNvPr id="6"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6475"/>
            <a:ext cx="2221593" cy="807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66382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11" name="Arrondir un rectangle à un seul coin 10"/>
          <p:cNvSpPr/>
          <p:nvPr userDrawn="1"/>
        </p:nvSpPr>
        <p:spPr>
          <a:xfrm flipH="1" flipV="1">
            <a:off x="201600" y="1501775"/>
            <a:ext cx="8748000" cy="5191963"/>
          </a:xfrm>
          <a:prstGeom prst="round1Rect">
            <a:avLst>
              <a:gd name="adj" fmla="val 7152"/>
            </a:avLst>
          </a:prstGeom>
          <a:solidFill>
            <a:srgbClr val="58585A"/>
          </a:solidFill>
          <a:ln>
            <a:noFill/>
          </a:ln>
        </p:spPr>
        <p:txBody>
          <a:bodyPr vert="horz" lIns="91440" tIns="45720" rIns="91440" bIns="45720" rtlCol="0">
            <a:normAutofit/>
          </a:bodyPr>
          <a:lstStyle/>
          <a:p>
            <a:pPr marL="180975" lvl="0" indent="-180975">
              <a:spcBef>
                <a:spcPct val="20000"/>
              </a:spcBef>
              <a:buClr>
                <a:schemeClr val="tx2"/>
              </a:buClr>
              <a:buSzPct val="60000"/>
              <a:buFont typeface="Courier New" panose="02070309020205020404" pitchFamily="49" charset="0"/>
              <a:buChar char="o"/>
            </a:pPr>
            <a:endParaRPr lang="fr-FR" sz="2400" dirty="0">
              <a:latin typeface="Arial" panose="020B0604020202020204" pitchFamily="34" charset="0"/>
            </a:endParaRPr>
          </a:p>
        </p:txBody>
      </p:sp>
      <p:sp>
        <p:nvSpPr>
          <p:cNvPr id="8" name="Espace réservé du texte 7"/>
          <p:cNvSpPr>
            <a:spLocks noGrp="1"/>
          </p:cNvSpPr>
          <p:nvPr>
            <p:ph type="body" sz="quarter" idx="13"/>
          </p:nvPr>
        </p:nvSpPr>
        <p:spPr>
          <a:xfrm>
            <a:off x="201600" y="1501775"/>
            <a:ext cx="8718550" cy="5191963"/>
          </a:xfrm>
        </p:spPr>
        <p:txBody>
          <a:bodyPr anchor="ctr" anchorCtr="0">
            <a:normAutofit/>
          </a:bodyPr>
          <a:lstStyle>
            <a:lvl1pPr marL="269875" indent="0" algn="l">
              <a:buNone/>
              <a:defRPr sz="2000" i="1">
                <a:solidFill>
                  <a:schemeClr val="bg1"/>
                </a:solidFill>
              </a:defRPr>
            </a:lvl1pPr>
            <a:lvl2pPr marL="457200" indent="0" algn="l">
              <a:buNone/>
              <a:defRPr sz="1800" i="1">
                <a:solidFill>
                  <a:schemeClr val="bg1"/>
                </a:solidFill>
              </a:defRPr>
            </a:lvl2pPr>
            <a:lvl3pPr marL="914400" indent="0" algn="l">
              <a:buNone/>
              <a:defRPr sz="1600" i="1">
                <a:solidFill>
                  <a:schemeClr val="bg1"/>
                </a:solidFill>
              </a:defRPr>
            </a:lvl3pPr>
            <a:lvl4pPr marL="1371600" indent="0" algn="l">
              <a:buNone/>
              <a:defRPr sz="1400" i="1">
                <a:solidFill>
                  <a:schemeClr val="bg1"/>
                </a:solidFill>
              </a:defRPr>
            </a:lvl4pPr>
            <a:lvl5pPr marL="1828800" indent="0" algn="l">
              <a:buNone/>
              <a:defRPr sz="14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a:xfrm>
            <a:off x="6701685" y="6400065"/>
            <a:ext cx="2133600" cy="365125"/>
          </a:xfrm>
          <a:prstGeom prst="rect">
            <a:avLst/>
          </a:prstGeom>
        </p:spPr>
        <p:txBody>
          <a:bodyPr/>
          <a:lstStyle>
            <a:lvl1pPr>
              <a:defRPr>
                <a:solidFill>
                  <a:schemeClr val="bg1"/>
                </a:solidFill>
              </a:defRPr>
            </a:lvl1pPr>
          </a:lstStyle>
          <a:p>
            <a:fld id="{B176D8CF-CB63-3F46-849E-14D1C99437C2}" type="slidenum">
              <a:rPr lang="fr-FR" smtClean="0"/>
              <a:pPr/>
              <a:t>‹#›</a:t>
            </a:fld>
            <a:endParaRPr lang="fr-FR" dirty="0"/>
          </a:p>
        </p:txBody>
      </p:sp>
      <p:pic>
        <p:nvPicPr>
          <p:cNvPr id="7"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2"/>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1314296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Espace réservé du contenu 2"/>
          <p:cNvSpPr>
            <a:spLocks noGrp="1"/>
          </p:cNvSpPr>
          <p:nvPr>
            <p:ph sz="half" idx="1"/>
          </p:nvPr>
        </p:nvSpPr>
        <p:spPr>
          <a:xfrm flipH="1" flipV="1">
            <a:off x="201599" y="1501772"/>
            <a:ext cx="8717691" cy="5191965"/>
          </a:xfrm>
          <a:prstGeom prst="round1Rect">
            <a:avLst>
              <a:gd name="adj" fmla="val 8310"/>
            </a:avLst>
          </a:prstGeom>
          <a:blipFill dpi="0" rotWithShape="0">
            <a:blip r:embed="rId2"/>
            <a:srcRect/>
            <a:stretch>
              <a:fillRect/>
            </a:stretch>
          </a:blipFill>
        </p:spPr>
        <p:txBody>
          <a:bodyPr>
            <a:normAutofit/>
          </a:bodyPr>
          <a:lstStyle>
            <a:lvl1pPr marL="0" indent="0">
              <a:buNone/>
              <a:defRPr sz="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fr-FR" dirty="0"/>
          </a:p>
        </p:txBody>
      </p:sp>
      <p:sp>
        <p:nvSpPr>
          <p:cNvPr id="12" name="Espace réservé pour une image  18"/>
          <p:cNvSpPr>
            <a:spLocks noGrp="1"/>
          </p:cNvSpPr>
          <p:nvPr>
            <p:ph type="pic" sz="quarter" idx="11"/>
          </p:nvPr>
        </p:nvSpPr>
        <p:spPr>
          <a:xfrm flipH="1" flipV="1">
            <a:off x="201599" y="1502537"/>
            <a:ext cx="8748000" cy="5191200"/>
          </a:xfrm>
          <a:prstGeom prst="round1Rect">
            <a:avLst>
              <a:gd name="adj" fmla="val 7926"/>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6" name="Espace réservé du texte 15"/>
          <p:cNvSpPr>
            <a:spLocks noGrp="1"/>
          </p:cNvSpPr>
          <p:nvPr>
            <p:ph type="body" sz="quarter" idx="14"/>
          </p:nvPr>
        </p:nvSpPr>
        <p:spPr>
          <a:xfrm>
            <a:off x="2438396" y="4313059"/>
            <a:ext cx="5971999" cy="1828800"/>
          </a:xfrm>
        </p:spPr>
        <p:txBody>
          <a:bodyPr anchor="b" anchorCtr="0">
            <a:noAutofit/>
          </a:bodyPr>
          <a:lstStyle>
            <a:lvl1pPr algn="r">
              <a:defRPr sz="1600" i="1">
                <a:solidFill>
                  <a:schemeClr val="bg1"/>
                </a:solidFill>
              </a:defRPr>
            </a:lvl1pPr>
            <a:lvl2pPr algn="r">
              <a:defRPr sz="1400" i="1">
                <a:solidFill>
                  <a:schemeClr val="bg1"/>
                </a:solidFill>
              </a:defRPr>
            </a:lvl2pPr>
            <a:lvl3pPr algn="r">
              <a:defRPr sz="1200" i="1">
                <a:solidFill>
                  <a:schemeClr val="bg1"/>
                </a:solidFill>
              </a:defRPr>
            </a:lvl3pPr>
            <a:lvl4pPr algn="r">
              <a:defRPr sz="1100" i="1">
                <a:solidFill>
                  <a:schemeClr val="bg1"/>
                </a:solidFill>
              </a:defRPr>
            </a:lvl4pPr>
            <a:lvl5pPr algn="r">
              <a:defRPr sz="11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7" name="Picture 3" descr="C:\Users\griffet.anne\Desktop\veolia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2"/>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2899104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9" name="Espace réservé pour une image  18"/>
          <p:cNvSpPr>
            <a:spLocks noGrp="1"/>
          </p:cNvSpPr>
          <p:nvPr>
            <p:ph type="pic" sz="quarter" idx="11"/>
          </p:nvPr>
        </p:nvSpPr>
        <p:spPr>
          <a:xfrm flipH="1" flipV="1">
            <a:off x="201599" y="1266090"/>
            <a:ext cx="4888799" cy="4861318"/>
          </a:xfrm>
          <a:prstGeom prst="round1Rect">
            <a:avLst>
              <a:gd name="adj" fmla="val 4915"/>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7" name="Espace réservé du texte 16"/>
          <p:cNvSpPr>
            <a:spLocks noGrp="1"/>
          </p:cNvSpPr>
          <p:nvPr>
            <p:ph type="body" sz="quarter" idx="10"/>
          </p:nvPr>
        </p:nvSpPr>
        <p:spPr>
          <a:xfrm>
            <a:off x="5187600" y="1275740"/>
            <a:ext cx="3762000" cy="4851521"/>
          </a:xfrm>
          <a:solidFill>
            <a:srgbClr val="00AEC7"/>
          </a:solidFill>
        </p:spPr>
        <p:txBody>
          <a:bodyPr anchor="ctr" anchorCtr="0">
            <a:noAutofit/>
          </a:bodyPr>
          <a:lstStyle>
            <a:lvl1pPr algn="l" defTabSz="457200" rtl="0" eaLnBrk="1" latinLnBrk="0" hangingPunct="1">
              <a:spcBef>
                <a:spcPct val="20000"/>
              </a:spcBef>
              <a:buClr>
                <a:schemeClr val="accent6"/>
              </a:buClr>
              <a:defRPr lang="fr-FR" sz="1600" b="1" kern="1200" dirty="0" smtClean="0">
                <a:solidFill>
                  <a:schemeClr val="bg1"/>
                </a:solidFill>
                <a:latin typeface="Arial" panose="020B0604020202020204" pitchFamily="34" charset="0"/>
                <a:ea typeface="+mn-ea"/>
                <a:cs typeface="+mn-cs"/>
              </a:defRPr>
            </a:lvl1pPr>
            <a:lvl2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2pPr>
            <a:lvl3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3pPr>
            <a:lvl4pPr algn="l" defTabSz="457200" rtl="0" eaLnBrk="1" latinLnBrk="0" hangingPunct="1">
              <a:spcBef>
                <a:spcPct val="20000"/>
              </a:spcBef>
              <a:defRPr lang="fr-FR" sz="1200" b="1" kern="1200" dirty="0" smtClean="0">
                <a:solidFill>
                  <a:schemeClr val="bg1"/>
                </a:solidFill>
                <a:latin typeface="Arial" panose="020B0604020202020204" pitchFamily="34" charset="0"/>
                <a:ea typeface="+mn-ea"/>
                <a:cs typeface="+mn-cs"/>
              </a:defRPr>
            </a:lvl4pPr>
            <a:lvl5pPr algn="l" defTabSz="457200" rtl="0" eaLnBrk="1" latinLnBrk="0" hangingPunct="1">
              <a:spcBef>
                <a:spcPct val="20000"/>
              </a:spcBef>
              <a:defRPr lang="fr-FR" sz="1200" b="1" kern="1200" dirty="0">
                <a:solidFill>
                  <a:schemeClr val="bg1"/>
                </a:solidFill>
                <a:latin typeface="Arial" panose="020B0604020202020204" pitchFamily="34" charset="0"/>
                <a:ea typeface="+mn-ea"/>
                <a:cs typeface="+mn-cs"/>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titre 1"/>
          <p:cNvSpPr>
            <a:spLocks noGrp="1"/>
          </p:cNvSpPr>
          <p:nvPr>
            <p:ph type="title"/>
          </p:nvPr>
        </p:nvSpPr>
        <p:spPr>
          <a:xfrm>
            <a:off x="201600" y="201600"/>
            <a:ext cx="8748000" cy="972172"/>
          </a:xfrm>
          <a:prstGeom prst="round1Rect">
            <a:avLst>
              <a:gd name="adj" fmla="val 50000"/>
            </a:avLst>
          </a:prstGeom>
          <a:solidFill>
            <a:schemeClr val="accent2"/>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0"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2767379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599" y="1930400"/>
            <a:ext cx="7936089" cy="4301067"/>
          </a:xfrm>
          <a:noFill/>
        </p:spPr>
        <p:txBody>
          <a:bodyPr anchor="t" anchorCtr="0">
            <a:normAutofit/>
          </a:bodyPr>
          <a:lstStyle>
            <a:lvl1pPr marL="179388" indent="-179388">
              <a:buClr>
                <a:srgbClr val="9C9E9F"/>
              </a:buClr>
              <a:buSzPct val="70000"/>
              <a:buFontTx/>
              <a:buBlip>
                <a:blip r:embed="rId2"/>
              </a:buBlip>
              <a:defRPr sz="2000" b="0">
                <a:solidFill>
                  <a:schemeClr val="tx1"/>
                </a:solidFill>
              </a:defRPr>
            </a:lvl1pPr>
            <a:lvl2pPr marL="450850" indent="-179388">
              <a:buClr>
                <a:srgbClr val="E2001A"/>
              </a:buClr>
              <a:buSzPct val="70000"/>
              <a:buFontTx/>
              <a:buBlip>
                <a:blip r:embed="rId3"/>
              </a:buBlip>
              <a:defRPr sz="1600" b="0" i="1">
                <a:solidFill>
                  <a:srgbClr val="E2001A"/>
                </a:solidFill>
              </a:defRPr>
            </a:lvl2pPr>
            <a:lvl3pPr marL="631825" indent="-180975">
              <a:buClr>
                <a:srgbClr val="E2001A"/>
              </a:buClr>
              <a:buSzPct val="50000"/>
              <a:buFontTx/>
              <a:buBlip>
                <a:blip r:embed="rId3"/>
              </a:buBlip>
              <a:defRPr sz="1200" b="0">
                <a:solidFill>
                  <a:schemeClr val="tx1"/>
                </a:solidFill>
              </a:defRPr>
            </a:lvl3pPr>
            <a:lvl4pPr>
              <a:defRPr sz="1400" b="0">
                <a:solidFill>
                  <a:schemeClr val="tx1"/>
                </a:solidFill>
              </a:defRPr>
            </a:lvl4pPr>
            <a:lvl5pPr>
              <a:defRPr sz="14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2"/>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3530600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Deux contenus">
    <p:spTree>
      <p:nvGrpSpPr>
        <p:cNvPr id="1" name=""/>
        <p:cNvGrpSpPr/>
        <p:nvPr/>
      </p:nvGrpSpPr>
      <p:grpSpPr>
        <a:xfrm>
          <a:off x="0" y="0"/>
          <a:ext cx="0" cy="0"/>
          <a:chOff x="0" y="0"/>
          <a:chExt cx="0" cy="0"/>
        </a:xfrm>
      </p:grpSpPr>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884610" y="2657231"/>
            <a:ext cx="3778303" cy="3574236"/>
          </a:xfrm>
        </p:spPr>
        <p:txBody>
          <a:bodyPr/>
          <a:lstStyle/>
          <a:p>
            <a:endParaRPr lang="fr-FR"/>
          </a:p>
        </p:txBody>
      </p:sp>
      <p:sp>
        <p:nvSpPr>
          <p:cNvPr id="10" name="Espace réservé du texte 9"/>
          <p:cNvSpPr>
            <a:spLocks noGrp="1"/>
          </p:cNvSpPr>
          <p:nvPr>
            <p:ph type="body" sz="quarter" idx="11"/>
          </p:nvPr>
        </p:nvSpPr>
        <p:spPr>
          <a:xfrm>
            <a:off x="66648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3" name="Espace réservé du texte 9"/>
          <p:cNvSpPr>
            <a:spLocks noGrp="1"/>
          </p:cNvSpPr>
          <p:nvPr>
            <p:ph type="body" sz="quarter" idx="12"/>
          </p:nvPr>
        </p:nvSpPr>
        <p:spPr>
          <a:xfrm>
            <a:off x="488461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4" name="Espace réservé du graphique 2"/>
          <p:cNvSpPr>
            <a:spLocks noGrp="1"/>
          </p:cNvSpPr>
          <p:nvPr>
            <p:ph type="chart" sz="quarter" idx="13"/>
          </p:nvPr>
        </p:nvSpPr>
        <p:spPr>
          <a:xfrm>
            <a:off x="666480" y="2657231"/>
            <a:ext cx="3202135" cy="3574236"/>
          </a:xfrm>
        </p:spPr>
        <p:txBody>
          <a:bodyPr/>
          <a:lstStyle/>
          <a:p>
            <a:endParaRPr lang="fr-FR"/>
          </a:p>
        </p:txBody>
      </p:sp>
      <p:sp>
        <p:nvSpPr>
          <p:cNvPr id="9"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1"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45152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600" y="1930400"/>
            <a:ext cx="3978276" cy="4301067"/>
          </a:xfrm>
          <a:noFill/>
        </p:spPr>
        <p:txBody>
          <a:bodyPr anchor="t" anchorCtr="0">
            <a:normAutofit/>
          </a:bodyPr>
          <a:lstStyle>
            <a:lvl1pPr marL="179388" indent="-179388">
              <a:buClr>
                <a:srgbClr val="9C9E9F"/>
              </a:buClr>
              <a:buSzPct val="70000"/>
              <a:buFontTx/>
              <a:buBlip>
                <a:blip r:embed="rId2"/>
              </a:buBlip>
              <a:defRPr sz="2000" b="0">
                <a:solidFill>
                  <a:schemeClr val="tx1"/>
                </a:solidFill>
              </a:defRPr>
            </a:lvl1pPr>
            <a:lvl2pPr marL="450850" indent="-179388">
              <a:buClr>
                <a:srgbClr val="E2001A"/>
              </a:buClr>
              <a:buSzPct val="70000"/>
              <a:buFontTx/>
              <a:buBlip>
                <a:blip r:embed="rId3"/>
              </a:buBlip>
              <a:defRPr sz="1600" b="0" i="1">
                <a:solidFill>
                  <a:srgbClr val="E2001A"/>
                </a:solidFill>
              </a:defRPr>
            </a:lvl2pPr>
            <a:lvl3pPr marL="631825" indent="-180975">
              <a:buClr>
                <a:srgbClr val="E2001A"/>
              </a:buClr>
              <a:buSzPct val="50000"/>
              <a:buFontTx/>
              <a:buBlip>
                <a:blip r:embed="rId3"/>
              </a:buBlip>
              <a:defRPr sz="1200" b="0">
                <a:solidFill>
                  <a:schemeClr val="tx1"/>
                </a:solidFill>
              </a:defRPr>
            </a:lvl3pPr>
            <a:lvl4pPr>
              <a:defRPr sz="1400" b="0">
                <a:solidFill>
                  <a:schemeClr val="tx1"/>
                </a:solidFill>
              </a:defRPr>
            </a:lvl4pPr>
            <a:lvl5pPr>
              <a:defRPr sz="14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767385" y="1930401"/>
            <a:ext cx="3778303" cy="4301066"/>
          </a:xfrm>
        </p:spPr>
        <p:txBody>
          <a:bodyPr/>
          <a:lstStyle/>
          <a:p>
            <a:endParaRPr lang="fr-FR"/>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41872363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2"/>
          </a:solidFill>
        </p:spPr>
        <p:txBody>
          <a:bodyPr vert="horz" lIns="91440" tIns="45720" rIns="91440" bIns="45720" rtlCol="0" anchor="ctr">
            <a:normAutofit/>
          </a:bodyPr>
          <a:lstStyle/>
          <a:p>
            <a:r>
              <a:rPr lang="fr-FR" dirty="0" smtClean="0"/>
              <a:t>Cliquez et modifiez le titre</a:t>
            </a:r>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434777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avec légende">
    <p:bg>
      <p:bgRef idx="1001">
        <a:schemeClr val="bg1"/>
      </p:bgRef>
    </p:bg>
    <p:spTree>
      <p:nvGrpSpPr>
        <p:cNvPr id="1" name=""/>
        <p:cNvGrpSpPr/>
        <p:nvPr/>
      </p:nvGrpSpPr>
      <p:grpSpPr>
        <a:xfrm>
          <a:off x="0" y="0"/>
          <a:ext cx="0" cy="0"/>
          <a:chOff x="0" y="0"/>
          <a:chExt cx="0" cy="0"/>
        </a:xfrm>
      </p:grpSpPr>
      <p:sp>
        <p:nvSpPr>
          <p:cNvPr id="10" name="Arrondir un rectangle avec un coin diagonal 9"/>
          <p:cNvSpPr/>
          <p:nvPr userDrawn="1"/>
        </p:nvSpPr>
        <p:spPr>
          <a:xfrm>
            <a:off x="201600" y="201600"/>
            <a:ext cx="8748000" cy="6492138"/>
          </a:xfrm>
          <a:prstGeom prst="round2DiagRect">
            <a:avLst>
              <a:gd name="adj1" fmla="val 0"/>
              <a:gd name="adj2" fmla="val 5243"/>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title"/>
          </p:nvPr>
        </p:nvSpPr>
        <p:spPr>
          <a:xfrm>
            <a:off x="1844675" y="2805817"/>
            <a:ext cx="5486400" cy="566738"/>
          </a:xfrm>
          <a:prstGeom prst="rect">
            <a:avLst/>
          </a:prstGeom>
          <a:noFill/>
        </p:spPr>
        <p:txBody>
          <a:bodyPr anchor="b">
            <a:noAutofit/>
          </a:bodyPr>
          <a:lstStyle>
            <a:lvl1pPr marL="0" indent="0" algn="ctr">
              <a:defRPr sz="2800" b="1">
                <a:solidFill>
                  <a:schemeClr val="bg1"/>
                </a:solidFill>
              </a:defRPr>
            </a:lvl1pPr>
          </a:lstStyle>
          <a:p>
            <a:r>
              <a:rPr lang="fr-FR" dirty="0" smtClean="0"/>
              <a:t>Cliquez et modifiez le titre</a:t>
            </a:r>
            <a:endParaRPr lang="fr-FR" dirty="0"/>
          </a:p>
        </p:txBody>
      </p:sp>
      <p:sp>
        <p:nvSpPr>
          <p:cNvPr id="4" name="Espace réservé du texte 3"/>
          <p:cNvSpPr>
            <a:spLocks noGrp="1"/>
          </p:cNvSpPr>
          <p:nvPr>
            <p:ph type="body" sz="half" idx="2"/>
          </p:nvPr>
        </p:nvSpPr>
        <p:spPr>
          <a:xfrm>
            <a:off x="1844675" y="3474156"/>
            <a:ext cx="5486400" cy="804862"/>
          </a:xfrm>
        </p:spPr>
        <p:txBody>
          <a:bodyPr>
            <a:noAutofit/>
          </a:bodyPr>
          <a:lstStyle>
            <a:lvl1pPr marL="0" indent="0" algn="ctr">
              <a:buNone/>
              <a:defRPr sz="1800" i="1">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pic>
        <p:nvPicPr>
          <p:cNvPr id="6"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6475"/>
            <a:ext cx="2221593" cy="807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239900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599" y="1930400"/>
            <a:ext cx="7936089" cy="4301067"/>
          </a:xfrm>
          <a:noFill/>
        </p:spPr>
        <p:txBody>
          <a:bodyPr anchor="t" anchorCtr="0">
            <a:normAutofit/>
          </a:bodyPr>
          <a:lstStyle>
            <a:lvl1pPr marL="179388" indent="-179388">
              <a:buClr>
                <a:srgbClr val="9C9E9F"/>
              </a:buClr>
              <a:buSzPct val="70000"/>
              <a:buFontTx/>
              <a:buBlip>
                <a:blip r:embed="rId2"/>
              </a:buBlip>
              <a:defRPr sz="2000" b="0">
                <a:solidFill>
                  <a:schemeClr val="tx1"/>
                </a:solidFill>
              </a:defRPr>
            </a:lvl1pPr>
            <a:lvl2pPr marL="450850" indent="-179388">
              <a:buClr>
                <a:srgbClr val="E2001A"/>
              </a:buClr>
              <a:buSzPct val="70000"/>
              <a:buFontTx/>
              <a:buBlip>
                <a:blip r:embed="rId3"/>
              </a:buBlip>
              <a:defRPr sz="1600" b="0" i="1">
                <a:solidFill>
                  <a:srgbClr val="E2001A"/>
                </a:solidFill>
              </a:defRPr>
            </a:lvl2pPr>
            <a:lvl3pPr marL="631825" indent="-180975">
              <a:buClr>
                <a:srgbClr val="E2001A"/>
              </a:buClr>
              <a:buSzPct val="50000"/>
              <a:buFontTx/>
              <a:buBlip>
                <a:blip r:embed="rId3"/>
              </a:buBlip>
              <a:defRPr sz="1200" b="0">
                <a:solidFill>
                  <a:schemeClr val="tx1"/>
                </a:solidFill>
              </a:defRPr>
            </a:lvl3pPr>
            <a:lvl4pPr>
              <a:defRPr sz="1400" b="0">
                <a:solidFill>
                  <a:schemeClr val="tx1"/>
                </a:solidFill>
              </a:defRPr>
            </a:lvl4pPr>
            <a:lvl5pPr>
              <a:defRPr sz="14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5"/>
          </a:solidFill>
        </p:spPr>
        <p:txBody>
          <a:bodyPr vert="horz" lIns="91440" tIns="45720" rIns="91440" bIns="45720" rtlCol="0" anchor="ctr">
            <a:normAutofit/>
          </a:bodyPr>
          <a:lstStyle/>
          <a:p>
            <a:r>
              <a:rPr lang="fr-FR" dirty="0" smtClean="0"/>
              <a:t>Cliquez et modifiez le titre</a:t>
            </a:r>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3598969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11" name="Arrondir un rectangle à un seul coin 10"/>
          <p:cNvSpPr/>
          <p:nvPr userDrawn="1"/>
        </p:nvSpPr>
        <p:spPr>
          <a:xfrm flipH="1" flipV="1">
            <a:off x="201600" y="1501775"/>
            <a:ext cx="8748000" cy="5191963"/>
          </a:xfrm>
          <a:prstGeom prst="round1Rect">
            <a:avLst>
              <a:gd name="adj" fmla="val 7152"/>
            </a:avLst>
          </a:prstGeom>
          <a:solidFill>
            <a:srgbClr val="58585A"/>
          </a:solidFill>
          <a:ln>
            <a:noFill/>
          </a:ln>
        </p:spPr>
        <p:txBody>
          <a:bodyPr vert="horz" lIns="91440" tIns="45720" rIns="91440" bIns="45720" rtlCol="0">
            <a:normAutofit/>
          </a:bodyPr>
          <a:lstStyle/>
          <a:p>
            <a:pPr marL="180975" lvl="0" indent="-180975">
              <a:spcBef>
                <a:spcPct val="20000"/>
              </a:spcBef>
              <a:buClr>
                <a:schemeClr val="tx2"/>
              </a:buClr>
              <a:buSzPct val="60000"/>
              <a:buFont typeface="Courier New" panose="02070309020205020404" pitchFamily="49" charset="0"/>
              <a:buChar char="o"/>
            </a:pPr>
            <a:endParaRPr lang="fr-FR" sz="2400" dirty="0">
              <a:latin typeface="Arial" panose="020B0604020202020204" pitchFamily="34" charset="0"/>
            </a:endParaRPr>
          </a:p>
        </p:txBody>
      </p:sp>
      <p:sp>
        <p:nvSpPr>
          <p:cNvPr id="8" name="Espace réservé du texte 7"/>
          <p:cNvSpPr>
            <a:spLocks noGrp="1"/>
          </p:cNvSpPr>
          <p:nvPr>
            <p:ph type="body" sz="quarter" idx="13"/>
          </p:nvPr>
        </p:nvSpPr>
        <p:spPr>
          <a:xfrm>
            <a:off x="201600" y="1501775"/>
            <a:ext cx="8718550" cy="5191963"/>
          </a:xfrm>
        </p:spPr>
        <p:txBody>
          <a:bodyPr anchor="ctr" anchorCtr="0">
            <a:normAutofit/>
          </a:bodyPr>
          <a:lstStyle>
            <a:lvl1pPr marL="269875" indent="0" algn="l">
              <a:buNone/>
              <a:defRPr sz="2000" i="1">
                <a:solidFill>
                  <a:schemeClr val="bg1"/>
                </a:solidFill>
              </a:defRPr>
            </a:lvl1pPr>
            <a:lvl2pPr marL="457200" indent="0" algn="l">
              <a:buNone/>
              <a:defRPr sz="1800" i="1">
                <a:solidFill>
                  <a:schemeClr val="bg1"/>
                </a:solidFill>
              </a:defRPr>
            </a:lvl2pPr>
            <a:lvl3pPr marL="914400" indent="0" algn="l">
              <a:buNone/>
              <a:defRPr sz="1600" i="1">
                <a:solidFill>
                  <a:schemeClr val="bg1"/>
                </a:solidFill>
              </a:defRPr>
            </a:lvl3pPr>
            <a:lvl4pPr marL="1371600" indent="0" algn="l">
              <a:buNone/>
              <a:defRPr sz="1400" i="1">
                <a:solidFill>
                  <a:schemeClr val="bg1"/>
                </a:solidFill>
              </a:defRPr>
            </a:lvl4pPr>
            <a:lvl5pPr marL="1828800" indent="0" algn="l">
              <a:buNone/>
              <a:defRPr sz="14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a:xfrm>
            <a:off x="6701685" y="6400065"/>
            <a:ext cx="2133600" cy="365125"/>
          </a:xfrm>
          <a:prstGeom prst="rect">
            <a:avLst/>
          </a:prstGeom>
        </p:spPr>
        <p:txBody>
          <a:bodyPr/>
          <a:lstStyle>
            <a:lvl1pPr>
              <a:defRPr>
                <a:solidFill>
                  <a:schemeClr val="bg1"/>
                </a:solidFill>
              </a:defRPr>
            </a:lvl1pPr>
          </a:lstStyle>
          <a:p>
            <a:fld id="{B176D8CF-CB63-3F46-849E-14D1C99437C2}" type="slidenum">
              <a:rPr lang="fr-FR" smtClean="0"/>
              <a:pPr/>
              <a:t>‹#›</a:t>
            </a:fld>
            <a:endParaRPr lang="fr-FR" dirty="0"/>
          </a:p>
        </p:txBody>
      </p:sp>
      <p:pic>
        <p:nvPicPr>
          <p:cNvPr id="7"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3"/>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1810732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Espace réservé du contenu 2"/>
          <p:cNvSpPr>
            <a:spLocks noGrp="1"/>
          </p:cNvSpPr>
          <p:nvPr>
            <p:ph sz="half" idx="1"/>
          </p:nvPr>
        </p:nvSpPr>
        <p:spPr>
          <a:xfrm flipH="1" flipV="1">
            <a:off x="201599" y="1501772"/>
            <a:ext cx="8717691" cy="5191965"/>
          </a:xfrm>
          <a:prstGeom prst="round1Rect">
            <a:avLst>
              <a:gd name="adj" fmla="val 8310"/>
            </a:avLst>
          </a:prstGeom>
          <a:blipFill dpi="0" rotWithShape="0">
            <a:blip r:embed="rId2"/>
            <a:srcRect/>
            <a:stretch>
              <a:fillRect/>
            </a:stretch>
          </a:blipFill>
        </p:spPr>
        <p:txBody>
          <a:bodyPr>
            <a:normAutofit/>
          </a:bodyPr>
          <a:lstStyle>
            <a:lvl1pPr marL="0" indent="0">
              <a:buNone/>
              <a:defRPr sz="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fr-FR" dirty="0"/>
          </a:p>
        </p:txBody>
      </p:sp>
      <p:sp>
        <p:nvSpPr>
          <p:cNvPr id="12" name="Espace réservé pour une image  18"/>
          <p:cNvSpPr>
            <a:spLocks noGrp="1"/>
          </p:cNvSpPr>
          <p:nvPr>
            <p:ph type="pic" sz="quarter" idx="11"/>
          </p:nvPr>
        </p:nvSpPr>
        <p:spPr>
          <a:xfrm flipH="1" flipV="1">
            <a:off x="201599" y="1502537"/>
            <a:ext cx="8748000" cy="5191200"/>
          </a:xfrm>
          <a:prstGeom prst="round1Rect">
            <a:avLst>
              <a:gd name="adj" fmla="val 7926"/>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6" name="Espace réservé du texte 15"/>
          <p:cNvSpPr>
            <a:spLocks noGrp="1"/>
          </p:cNvSpPr>
          <p:nvPr>
            <p:ph type="body" sz="quarter" idx="14"/>
          </p:nvPr>
        </p:nvSpPr>
        <p:spPr>
          <a:xfrm>
            <a:off x="2438396" y="4313059"/>
            <a:ext cx="5971999" cy="1828800"/>
          </a:xfrm>
        </p:spPr>
        <p:txBody>
          <a:bodyPr anchor="b" anchorCtr="0">
            <a:noAutofit/>
          </a:bodyPr>
          <a:lstStyle>
            <a:lvl1pPr algn="r">
              <a:defRPr sz="1600" i="1">
                <a:solidFill>
                  <a:schemeClr val="bg1"/>
                </a:solidFill>
              </a:defRPr>
            </a:lvl1pPr>
            <a:lvl2pPr algn="r">
              <a:defRPr sz="1400" i="1">
                <a:solidFill>
                  <a:schemeClr val="bg1"/>
                </a:solidFill>
              </a:defRPr>
            </a:lvl2pPr>
            <a:lvl3pPr algn="r">
              <a:defRPr sz="1200" i="1">
                <a:solidFill>
                  <a:schemeClr val="bg1"/>
                </a:solidFill>
              </a:defRPr>
            </a:lvl3pPr>
            <a:lvl4pPr algn="r">
              <a:defRPr sz="1100" i="1">
                <a:solidFill>
                  <a:schemeClr val="bg1"/>
                </a:solidFill>
              </a:defRPr>
            </a:lvl4pPr>
            <a:lvl5pPr algn="r">
              <a:defRPr sz="11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7" name="Picture 3" descr="C:\Users\griffet.anne\Desktop\veolia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3"/>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778413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9" name="Espace réservé pour une image  18"/>
          <p:cNvSpPr>
            <a:spLocks noGrp="1"/>
          </p:cNvSpPr>
          <p:nvPr>
            <p:ph type="pic" sz="quarter" idx="11"/>
          </p:nvPr>
        </p:nvSpPr>
        <p:spPr>
          <a:xfrm flipH="1" flipV="1">
            <a:off x="201599" y="1266090"/>
            <a:ext cx="4888799" cy="4861318"/>
          </a:xfrm>
          <a:prstGeom prst="round1Rect">
            <a:avLst>
              <a:gd name="adj" fmla="val 4915"/>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7" name="Espace réservé du texte 16"/>
          <p:cNvSpPr>
            <a:spLocks noGrp="1"/>
          </p:cNvSpPr>
          <p:nvPr>
            <p:ph type="body" sz="quarter" idx="10"/>
          </p:nvPr>
        </p:nvSpPr>
        <p:spPr>
          <a:xfrm>
            <a:off x="5187600" y="1275740"/>
            <a:ext cx="3762000" cy="4851521"/>
          </a:xfrm>
          <a:solidFill>
            <a:srgbClr val="00AEC7"/>
          </a:solidFill>
        </p:spPr>
        <p:txBody>
          <a:bodyPr anchor="ctr" anchorCtr="0">
            <a:noAutofit/>
          </a:bodyPr>
          <a:lstStyle>
            <a:lvl1pPr algn="l" defTabSz="457200" rtl="0" eaLnBrk="1" latinLnBrk="0" hangingPunct="1">
              <a:spcBef>
                <a:spcPct val="20000"/>
              </a:spcBef>
              <a:buClr>
                <a:schemeClr val="accent6"/>
              </a:buClr>
              <a:defRPr lang="fr-FR" sz="1600" b="1" kern="1200" dirty="0" smtClean="0">
                <a:solidFill>
                  <a:schemeClr val="bg1"/>
                </a:solidFill>
                <a:latin typeface="Arial" panose="020B0604020202020204" pitchFamily="34" charset="0"/>
                <a:ea typeface="+mn-ea"/>
                <a:cs typeface="+mn-cs"/>
              </a:defRPr>
            </a:lvl1pPr>
            <a:lvl2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2pPr>
            <a:lvl3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3pPr>
            <a:lvl4pPr algn="l" defTabSz="457200" rtl="0" eaLnBrk="1" latinLnBrk="0" hangingPunct="1">
              <a:spcBef>
                <a:spcPct val="20000"/>
              </a:spcBef>
              <a:defRPr lang="fr-FR" sz="1200" b="1" kern="1200" dirty="0" smtClean="0">
                <a:solidFill>
                  <a:schemeClr val="bg1"/>
                </a:solidFill>
                <a:latin typeface="Arial" panose="020B0604020202020204" pitchFamily="34" charset="0"/>
                <a:ea typeface="+mn-ea"/>
                <a:cs typeface="+mn-cs"/>
              </a:defRPr>
            </a:lvl4pPr>
            <a:lvl5pPr algn="l" defTabSz="457200" rtl="0" eaLnBrk="1" latinLnBrk="0" hangingPunct="1">
              <a:spcBef>
                <a:spcPct val="20000"/>
              </a:spcBef>
              <a:defRPr lang="fr-FR" sz="1200" b="1" kern="1200" dirty="0">
                <a:solidFill>
                  <a:schemeClr val="bg1"/>
                </a:solidFill>
                <a:latin typeface="Arial" panose="020B0604020202020204" pitchFamily="34" charset="0"/>
                <a:ea typeface="+mn-ea"/>
                <a:cs typeface="+mn-cs"/>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titre 1"/>
          <p:cNvSpPr>
            <a:spLocks noGrp="1"/>
          </p:cNvSpPr>
          <p:nvPr>
            <p:ph type="title"/>
          </p:nvPr>
        </p:nvSpPr>
        <p:spPr>
          <a:xfrm>
            <a:off x="201600" y="201600"/>
            <a:ext cx="8748000" cy="972172"/>
          </a:xfrm>
          <a:prstGeom prst="round1Rect">
            <a:avLst>
              <a:gd name="adj"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0"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28917581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599" y="1930400"/>
            <a:ext cx="7936089"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3241246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Deux contenus">
    <p:spTree>
      <p:nvGrpSpPr>
        <p:cNvPr id="1" name=""/>
        <p:cNvGrpSpPr/>
        <p:nvPr/>
      </p:nvGrpSpPr>
      <p:grpSpPr>
        <a:xfrm>
          <a:off x="0" y="0"/>
          <a:ext cx="0" cy="0"/>
          <a:chOff x="0" y="0"/>
          <a:chExt cx="0" cy="0"/>
        </a:xfrm>
      </p:grpSpPr>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884610" y="2657231"/>
            <a:ext cx="3778303" cy="3574236"/>
          </a:xfrm>
        </p:spPr>
        <p:txBody>
          <a:bodyPr>
            <a:normAutofit/>
          </a:bodyPr>
          <a:lstStyle>
            <a:lvl1pPr>
              <a:defRPr sz="800"/>
            </a:lvl1pPr>
          </a:lstStyle>
          <a:p>
            <a:endParaRPr lang="fr-FR"/>
          </a:p>
        </p:txBody>
      </p:sp>
      <p:sp>
        <p:nvSpPr>
          <p:cNvPr id="10" name="Espace réservé du texte 9"/>
          <p:cNvSpPr>
            <a:spLocks noGrp="1"/>
          </p:cNvSpPr>
          <p:nvPr>
            <p:ph type="body" sz="quarter" idx="11"/>
          </p:nvPr>
        </p:nvSpPr>
        <p:spPr>
          <a:xfrm>
            <a:off x="66648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3" name="Espace réservé du texte 9"/>
          <p:cNvSpPr>
            <a:spLocks noGrp="1"/>
          </p:cNvSpPr>
          <p:nvPr>
            <p:ph type="body" sz="quarter" idx="12"/>
          </p:nvPr>
        </p:nvSpPr>
        <p:spPr>
          <a:xfrm>
            <a:off x="488461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4" name="Espace réservé du graphique 2"/>
          <p:cNvSpPr>
            <a:spLocks noGrp="1"/>
          </p:cNvSpPr>
          <p:nvPr>
            <p:ph type="chart" sz="quarter" idx="13"/>
          </p:nvPr>
        </p:nvSpPr>
        <p:spPr>
          <a:xfrm>
            <a:off x="666480" y="2657231"/>
            <a:ext cx="3202135" cy="3574236"/>
          </a:xfrm>
        </p:spPr>
        <p:txBody>
          <a:bodyPr>
            <a:normAutofit/>
          </a:bodyPr>
          <a:lstStyle>
            <a:lvl1pPr>
              <a:defRPr sz="800"/>
            </a:lvl1pPr>
          </a:lstStyle>
          <a:p>
            <a:endParaRPr lang="fr-FR" dirty="0"/>
          </a:p>
        </p:txBody>
      </p:sp>
      <p:sp>
        <p:nvSpPr>
          <p:cNvPr id="9"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1"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4515296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600" y="1930400"/>
            <a:ext cx="3978276"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767385" y="1930401"/>
            <a:ext cx="3778303" cy="4301066"/>
          </a:xfrm>
        </p:spPr>
        <p:txBody>
          <a:bodyPr>
            <a:normAutofit/>
          </a:bodyPr>
          <a:lstStyle>
            <a:lvl1pPr>
              <a:defRPr sz="800"/>
            </a:lvl1pPr>
          </a:lstStyle>
          <a:p>
            <a:endParaRPr lang="fr-FR"/>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32014067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890675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 avec légende">
    <p:bg>
      <p:bgRef idx="1001">
        <a:schemeClr val="bg1"/>
      </p:bgRef>
    </p:bg>
    <p:spTree>
      <p:nvGrpSpPr>
        <p:cNvPr id="1" name=""/>
        <p:cNvGrpSpPr/>
        <p:nvPr/>
      </p:nvGrpSpPr>
      <p:grpSpPr>
        <a:xfrm>
          <a:off x="0" y="0"/>
          <a:ext cx="0" cy="0"/>
          <a:chOff x="0" y="0"/>
          <a:chExt cx="0" cy="0"/>
        </a:xfrm>
      </p:grpSpPr>
      <p:sp>
        <p:nvSpPr>
          <p:cNvPr id="10" name="Arrondir un rectangle avec un coin diagonal 9"/>
          <p:cNvSpPr/>
          <p:nvPr userDrawn="1"/>
        </p:nvSpPr>
        <p:spPr>
          <a:xfrm>
            <a:off x="201600" y="201600"/>
            <a:ext cx="8748000" cy="6492138"/>
          </a:xfrm>
          <a:prstGeom prst="round2DiagRect">
            <a:avLst>
              <a:gd name="adj1" fmla="val 0"/>
              <a:gd name="adj2" fmla="val 5243"/>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title"/>
          </p:nvPr>
        </p:nvSpPr>
        <p:spPr>
          <a:xfrm>
            <a:off x="1844675" y="2805817"/>
            <a:ext cx="5486400" cy="566738"/>
          </a:xfrm>
          <a:prstGeom prst="rect">
            <a:avLst/>
          </a:prstGeom>
          <a:noFill/>
        </p:spPr>
        <p:txBody>
          <a:bodyPr anchor="b">
            <a:noAutofit/>
          </a:bodyPr>
          <a:lstStyle>
            <a:lvl1pPr marL="0" indent="0" algn="ctr">
              <a:defRPr sz="2800" b="1">
                <a:solidFill>
                  <a:schemeClr val="bg1"/>
                </a:solidFill>
              </a:defRPr>
            </a:lvl1pPr>
          </a:lstStyle>
          <a:p>
            <a:r>
              <a:rPr lang="fr-FR" dirty="0" smtClean="0"/>
              <a:t>Cliquez et modifiez le titre</a:t>
            </a:r>
            <a:endParaRPr lang="fr-FR" dirty="0"/>
          </a:p>
        </p:txBody>
      </p:sp>
      <p:sp>
        <p:nvSpPr>
          <p:cNvPr id="4" name="Espace réservé du texte 3"/>
          <p:cNvSpPr>
            <a:spLocks noGrp="1"/>
          </p:cNvSpPr>
          <p:nvPr>
            <p:ph type="body" sz="half" idx="2"/>
          </p:nvPr>
        </p:nvSpPr>
        <p:spPr>
          <a:xfrm>
            <a:off x="1844675" y="3474156"/>
            <a:ext cx="5486400" cy="804862"/>
          </a:xfrm>
        </p:spPr>
        <p:txBody>
          <a:bodyPr>
            <a:noAutofit/>
          </a:bodyPr>
          <a:lstStyle>
            <a:lvl1pPr marL="0" indent="0" algn="ctr">
              <a:buNone/>
              <a:defRPr sz="1800" i="1">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pic>
        <p:nvPicPr>
          <p:cNvPr id="6"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6475"/>
            <a:ext cx="2221593" cy="807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787754"/>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11" name="Arrondir un rectangle à un seul coin 10"/>
          <p:cNvSpPr/>
          <p:nvPr userDrawn="1"/>
        </p:nvSpPr>
        <p:spPr>
          <a:xfrm flipH="1" flipV="1">
            <a:off x="201600" y="1501775"/>
            <a:ext cx="8748000" cy="5191963"/>
          </a:xfrm>
          <a:prstGeom prst="round1Rect">
            <a:avLst>
              <a:gd name="adj" fmla="val 7152"/>
            </a:avLst>
          </a:prstGeom>
          <a:solidFill>
            <a:srgbClr val="58585A"/>
          </a:solidFill>
          <a:ln>
            <a:noFill/>
          </a:ln>
        </p:spPr>
        <p:txBody>
          <a:bodyPr vert="horz" lIns="91440" tIns="45720" rIns="91440" bIns="45720" rtlCol="0">
            <a:normAutofit/>
          </a:bodyPr>
          <a:lstStyle/>
          <a:p>
            <a:pPr marL="180975" lvl="0" indent="-180975">
              <a:spcBef>
                <a:spcPct val="20000"/>
              </a:spcBef>
              <a:buClr>
                <a:schemeClr val="tx2"/>
              </a:buClr>
              <a:buSzPct val="60000"/>
              <a:buFont typeface="Courier New" panose="02070309020205020404" pitchFamily="49" charset="0"/>
              <a:buChar char="o"/>
            </a:pPr>
            <a:endParaRPr lang="fr-FR" sz="2400" dirty="0">
              <a:latin typeface="Arial" panose="020B0604020202020204" pitchFamily="34" charset="0"/>
            </a:endParaRPr>
          </a:p>
        </p:txBody>
      </p:sp>
      <p:sp>
        <p:nvSpPr>
          <p:cNvPr id="8" name="Espace réservé du texte 7"/>
          <p:cNvSpPr>
            <a:spLocks noGrp="1"/>
          </p:cNvSpPr>
          <p:nvPr>
            <p:ph type="body" sz="quarter" idx="13"/>
          </p:nvPr>
        </p:nvSpPr>
        <p:spPr>
          <a:xfrm>
            <a:off x="201600" y="1501775"/>
            <a:ext cx="8718550" cy="5191963"/>
          </a:xfrm>
        </p:spPr>
        <p:txBody>
          <a:bodyPr anchor="ctr" anchorCtr="0">
            <a:normAutofit/>
          </a:bodyPr>
          <a:lstStyle>
            <a:lvl1pPr marL="269875" indent="0" algn="l">
              <a:buNone/>
              <a:defRPr sz="2000" i="1">
                <a:solidFill>
                  <a:schemeClr val="bg1"/>
                </a:solidFill>
              </a:defRPr>
            </a:lvl1pPr>
            <a:lvl2pPr marL="457200" indent="0" algn="l">
              <a:buNone/>
              <a:defRPr sz="1800" i="1">
                <a:solidFill>
                  <a:schemeClr val="bg1"/>
                </a:solidFill>
              </a:defRPr>
            </a:lvl2pPr>
            <a:lvl3pPr marL="914400" indent="0" algn="l">
              <a:buNone/>
              <a:defRPr sz="1600" i="1">
                <a:solidFill>
                  <a:schemeClr val="bg1"/>
                </a:solidFill>
              </a:defRPr>
            </a:lvl3pPr>
            <a:lvl4pPr marL="1371600" indent="0" algn="l">
              <a:buNone/>
              <a:defRPr sz="1400" i="1">
                <a:solidFill>
                  <a:schemeClr val="bg1"/>
                </a:solidFill>
              </a:defRPr>
            </a:lvl4pPr>
            <a:lvl5pPr marL="1828800" indent="0" algn="l">
              <a:buNone/>
              <a:defRPr sz="14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a:xfrm>
            <a:off x="6701685" y="6400065"/>
            <a:ext cx="2133600" cy="365125"/>
          </a:xfrm>
          <a:prstGeom prst="rect">
            <a:avLst/>
          </a:prstGeom>
        </p:spPr>
        <p:txBody>
          <a:bodyPr/>
          <a:lstStyle>
            <a:lvl1pPr>
              <a:defRPr>
                <a:solidFill>
                  <a:schemeClr val="bg1"/>
                </a:solidFill>
              </a:defRPr>
            </a:lvl1pPr>
          </a:lstStyle>
          <a:p>
            <a:fld id="{B176D8CF-CB63-3F46-849E-14D1C99437C2}" type="slidenum">
              <a:rPr lang="fr-FR" smtClean="0"/>
              <a:pPr/>
              <a:t>‹#›</a:t>
            </a:fld>
            <a:endParaRPr lang="fr-FR" dirty="0"/>
          </a:p>
        </p:txBody>
      </p:sp>
      <p:pic>
        <p:nvPicPr>
          <p:cNvPr id="7"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4"/>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2859695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Espace réservé du contenu 2"/>
          <p:cNvSpPr>
            <a:spLocks noGrp="1"/>
          </p:cNvSpPr>
          <p:nvPr>
            <p:ph sz="half" idx="1"/>
          </p:nvPr>
        </p:nvSpPr>
        <p:spPr>
          <a:xfrm flipH="1" flipV="1">
            <a:off x="201599" y="1501772"/>
            <a:ext cx="8717691" cy="5191965"/>
          </a:xfrm>
          <a:prstGeom prst="round1Rect">
            <a:avLst>
              <a:gd name="adj" fmla="val 8310"/>
            </a:avLst>
          </a:prstGeom>
          <a:blipFill dpi="0" rotWithShape="0">
            <a:blip r:embed="rId2"/>
            <a:srcRect/>
            <a:stretch>
              <a:fillRect/>
            </a:stretch>
          </a:blipFill>
        </p:spPr>
        <p:txBody>
          <a:bodyPr>
            <a:normAutofit/>
          </a:bodyPr>
          <a:lstStyle>
            <a:lvl1pPr marL="0" indent="0">
              <a:buNone/>
              <a:defRPr sz="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fr-FR" dirty="0"/>
          </a:p>
        </p:txBody>
      </p:sp>
      <p:sp>
        <p:nvSpPr>
          <p:cNvPr id="12" name="Espace réservé pour une image  18"/>
          <p:cNvSpPr>
            <a:spLocks noGrp="1"/>
          </p:cNvSpPr>
          <p:nvPr>
            <p:ph type="pic" sz="quarter" idx="11"/>
          </p:nvPr>
        </p:nvSpPr>
        <p:spPr>
          <a:xfrm flipH="1" flipV="1">
            <a:off x="201599" y="1502537"/>
            <a:ext cx="8748000" cy="5191200"/>
          </a:xfrm>
          <a:prstGeom prst="round1Rect">
            <a:avLst>
              <a:gd name="adj" fmla="val 7926"/>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6" name="Espace réservé du texte 15"/>
          <p:cNvSpPr>
            <a:spLocks noGrp="1"/>
          </p:cNvSpPr>
          <p:nvPr>
            <p:ph type="body" sz="quarter" idx="14"/>
          </p:nvPr>
        </p:nvSpPr>
        <p:spPr>
          <a:xfrm>
            <a:off x="2438396" y="4313059"/>
            <a:ext cx="5971999" cy="1828800"/>
          </a:xfrm>
        </p:spPr>
        <p:txBody>
          <a:bodyPr anchor="b" anchorCtr="0">
            <a:noAutofit/>
          </a:bodyPr>
          <a:lstStyle>
            <a:lvl1pPr algn="r">
              <a:defRPr sz="1600" i="1">
                <a:solidFill>
                  <a:schemeClr val="bg1"/>
                </a:solidFill>
              </a:defRPr>
            </a:lvl1pPr>
            <a:lvl2pPr algn="r">
              <a:defRPr sz="1400" i="1">
                <a:solidFill>
                  <a:schemeClr val="bg1"/>
                </a:solidFill>
              </a:defRPr>
            </a:lvl2pPr>
            <a:lvl3pPr algn="r">
              <a:defRPr sz="1200" i="1">
                <a:solidFill>
                  <a:schemeClr val="bg1"/>
                </a:solidFill>
              </a:defRPr>
            </a:lvl3pPr>
            <a:lvl4pPr algn="r">
              <a:defRPr sz="1100" i="1">
                <a:solidFill>
                  <a:schemeClr val="bg1"/>
                </a:solidFill>
              </a:defRPr>
            </a:lvl4pPr>
            <a:lvl5pPr algn="r">
              <a:defRPr sz="11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7" name="Picture 3" descr="C:\Users\griffet.anne\Desktop\veolia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4"/>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1429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avec légende">
    <p:bg>
      <p:bgRef idx="1001">
        <a:schemeClr val="bg1"/>
      </p:bgRef>
    </p:bg>
    <p:spTree>
      <p:nvGrpSpPr>
        <p:cNvPr id="1" name=""/>
        <p:cNvGrpSpPr/>
        <p:nvPr/>
      </p:nvGrpSpPr>
      <p:grpSpPr>
        <a:xfrm>
          <a:off x="0" y="0"/>
          <a:ext cx="0" cy="0"/>
          <a:chOff x="0" y="0"/>
          <a:chExt cx="0" cy="0"/>
        </a:xfrm>
      </p:grpSpPr>
      <p:sp>
        <p:nvSpPr>
          <p:cNvPr id="10" name="Arrondir un rectangle avec un coin diagonal 9"/>
          <p:cNvSpPr/>
          <p:nvPr userDrawn="1"/>
        </p:nvSpPr>
        <p:spPr>
          <a:xfrm>
            <a:off x="201600" y="201600"/>
            <a:ext cx="8748000" cy="6492138"/>
          </a:xfrm>
          <a:prstGeom prst="round2DiagRect">
            <a:avLst>
              <a:gd name="adj1" fmla="val 0"/>
              <a:gd name="adj2" fmla="val 5243"/>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title"/>
          </p:nvPr>
        </p:nvSpPr>
        <p:spPr>
          <a:xfrm>
            <a:off x="1844675" y="2805817"/>
            <a:ext cx="5486400" cy="566738"/>
          </a:xfrm>
          <a:prstGeom prst="rect">
            <a:avLst/>
          </a:prstGeom>
          <a:noFill/>
        </p:spPr>
        <p:txBody>
          <a:bodyPr anchor="b">
            <a:noAutofit/>
          </a:bodyPr>
          <a:lstStyle>
            <a:lvl1pPr marL="0" indent="0" algn="ctr">
              <a:defRPr sz="2800" b="1">
                <a:solidFill>
                  <a:schemeClr val="bg1"/>
                </a:solidFill>
              </a:defRPr>
            </a:lvl1pPr>
          </a:lstStyle>
          <a:p>
            <a:r>
              <a:rPr lang="fr-FR" dirty="0" smtClean="0"/>
              <a:t>Cliquez et modifiez le titre</a:t>
            </a:r>
            <a:endParaRPr lang="fr-FR" dirty="0"/>
          </a:p>
        </p:txBody>
      </p:sp>
      <p:sp>
        <p:nvSpPr>
          <p:cNvPr id="4" name="Espace réservé du texte 3"/>
          <p:cNvSpPr>
            <a:spLocks noGrp="1"/>
          </p:cNvSpPr>
          <p:nvPr>
            <p:ph type="body" sz="half" idx="2"/>
          </p:nvPr>
        </p:nvSpPr>
        <p:spPr>
          <a:xfrm>
            <a:off x="1844675" y="3474156"/>
            <a:ext cx="5486400" cy="804862"/>
          </a:xfrm>
        </p:spPr>
        <p:txBody>
          <a:bodyPr>
            <a:noAutofit/>
          </a:bodyPr>
          <a:lstStyle>
            <a:lvl1pPr marL="0" indent="0" algn="ctr">
              <a:buNone/>
              <a:defRPr sz="1800" i="1">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pic>
        <p:nvPicPr>
          <p:cNvPr id="6"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6475"/>
            <a:ext cx="2221593" cy="807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928"/>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9" name="Espace réservé pour une image  18"/>
          <p:cNvSpPr>
            <a:spLocks noGrp="1"/>
          </p:cNvSpPr>
          <p:nvPr>
            <p:ph type="pic" sz="quarter" idx="11"/>
          </p:nvPr>
        </p:nvSpPr>
        <p:spPr>
          <a:xfrm flipH="1" flipV="1">
            <a:off x="201599" y="1266090"/>
            <a:ext cx="4888799" cy="4861318"/>
          </a:xfrm>
          <a:prstGeom prst="round1Rect">
            <a:avLst>
              <a:gd name="adj" fmla="val 4915"/>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7" name="Espace réservé du texte 16"/>
          <p:cNvSpPr>
            <a:spLocks noGrp="1"/>
          </p:cNvSpPr>
          <p:nvPr>
            <p:ph type="body" sz="quarter" idx="10"/>
          </p:nvPr>
        </p:nvSpPr>
        <p:spPr>
          <a:xfrm>
            <a:off x="5187600" y="1275740"/>
            <a:ext cx="3762000" cy="4851521"/>
          </a:xfrm>
          <a:solidFill>
            <a:srgbClr val="00AEC7"/>
          </a:solidFill>
        </p:spPr>
        <p:txBody>
          <a:bodyPr anchor="ctr" anchorCtr="0">
            <a:noAutofit/>
          </a:bodyPr>
          <a:lstStyle>
            <a:lvl1pPr algn="l" defTabSz="457200" rtl="0" eaLnBrk="1" latinLnBrk="0" hangingPunct="1">
              <a:spcBef>
                <a:spcPct val="20000"/>
              </a:spcBef>
              <a:buClr>
                <a:schemeClr val="accent6"/>
              </a:buClr>
              <a:defRPr lang="fr-FR" sz="1600" b="1" kern="1200" dirty="0" smtClean="0">
                <a:solidFill>
                  <a:schemeClr val="bg1"/>
                </a:solidFill>
                <a:latin typeface="Arial" panose="020B0604020202020204" pitchFamily="34" charset="0"/>
                <a:ea typeface="+mn-ea"/>
                <a:cs typeface="+mn-cs"/>
              </a:defRPr>
            </a:lvl1pPr>
            <a:lvl2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2pPr>
            <a:lvl3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3pPr>
            <a:lvl4pPr algn="l" defTabSz="457200" rtl="0" eaLnBrk="1" latinLnBrk="0" hangingPunct="1">
              <a:spcBef>
                <a:spcPct val="20000"/>
              </a:spcBef>
              <a:defRPr lang="fr-FR" sz="1200" b="1" kern="1200" dirty="0" smtClean="0">
                <a:solidFill>
                  <a:schemeClr val="bg1"/>
                </a:solidFill>
                <a:latin typeface="Arial" panose="020B0604020202020204" pitchFamily="34" charset="0"/>
                <a:ea typeface="+mn-ea"/>
                <a:cs typeface="+mn-cs"/>
              </a:defRPr>
            </a:lvl4pPr>
            <a:lvl5pPr algn="l" defTabSz="457200" rtl="0" eaLnBrk="1" latinLnBrk="0" hangingPunct="1">
              <a:spcBef>
                <a:spcPct val="20000"/>
              </a:spcBef>
              <a:defRPr lang="fr-FR" sz="1200" b="1" kern="1200" dirty="0">
                <a:solidFill>
                  <a:schemeClr val="bg1"/>
                </a:solidFill>
                <a:latin typeface="Arial" panose="020B0604020202020204" pitchFamily="34" charset="0"/>
                <a:ea typeface="+mn-ea"/>
                <a:cs typeface="+mn-cs"/>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titre 1"/>
          <p:cNvSpPr>
            <a:spLocks noGrp="1"/>
          </p:cNvSpPr>
          <p:nvPr>
            <p:ph type="title"/>
          </p:nvPr>
        </p:nvSpPr>
        <p:spPr>
          <a:xfrm>
            <a:off x="201600" y="201600"/>
            <a:ext cx="8748000" cy="972172"/>
          </a:xfrm>
          <a:prstGeom prst="round1Rect">
            <a:avLst>
              <a:gd name="adj" fmla="val 50000"/>
            </a:avLst>
          </a:prstGeom>
          <a:solidFill>
            <a:schemeClr val="accent4"/>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0"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1785026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599" y="1930400"/>
            <a:ext cx="7936089"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4"/>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3665203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Deux contenus">
    <p:spTree>
      <p:nvGrpSpPr>
        <p:cNvPr id="1" name=""/>
        <p:cNvGrpSpPr/>
        <p:nvPr/>
      </p:nvGrpSpPr>
      <p:grpSpPr>
        <a:xfrm>
          <a:off x="0" y="0"/>
          <a:ext cx="0" cy="0"/>
          <a:chOff x="0" y="0"/>
          <a:chExt cx="0" cy="0"/>
        </a:xfrm>
      </p:grpSpPr>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4"/>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884610" y="2657231"/>
            <a:ext cx="3778303" cy="3574236"/>
          </a:xfrm>
        </p:spPr>
        <p:txBody>
          <a:bodyPr>
            <a:normAutofit/>
          </a:bodyPr>
          <a:lstStyle>
            <a:lvl1pPr>
              <a:defRPr sz="900"/>
            </a:lvl1pPr>
          </a:lstStyle>
          <a:p>
            <a:endParaRPr lang="fr-FR"/>
          </a:p>
        </p:txBody>
      </p:sp>
      <p:sp>
        <p:nvSpPr>
          <p:cNvPr id="10" name="Espace réservé du texte 9"/>
          <p:cNvSpPr>
            <a:spLocks noGrp="1"/>
          </p:cNvSpPr>
          <p:nvPr>
            <p:ph type="body" sz="quarter" idx="11"/>
          </p:nvPr>
        </p:nvSpPr>
        <p:spPr>
          <a:xfrm>
            <a:off x="66648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3" name="Espace réservé du texte 9"/>
          <p:cNvSpPr>
            <a:spLocks noGrp="1"/>
          </p:cNvSpPr>
          <p:nvPr>
            <p:ph type="body" sz="quarter" idx="12"/>
          </p:nvPr>
        </p:nvSpPr>
        <p:spPr>
          <a:xfrm>
            <a:off x="488461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4" name="Espace réservé du graphique 2"/>
          <p:cNvSpPr>
            <a:spLocks noGrp="1"/>
          </p:cNvSpPr>
          <p:nvPr>
            <p:ph type="chart" sz="quarter" idx="13"/>
          </p:nvPr>
        </p:nvSpPr>
        <p:spPr>
          <a:xfrm>
            <a:off x="666480" y="2657231"/>
            <a:ext cx="3202135" cy="3574236"/>
          </a:xfrm>
        </p:spPr>
        <p:txBody>
          <a:bodyPr>
            <a:normAutofit/>
          </a:bodyPr>
          <a:lstStyle>
            <a:lvl1pPr>
              <a:defRPr sz="900"/>
            </a:lvl1pPr>
          </a:lstStyle>
          <a:p>
            <a:endParaRPr lang="fr-FR" dirty="0"/>
          </a:p>
        </p:txBody>
      </p:sp>
      <p:sp>
        <p:nvSpPr>
          <p:cNvPr id="9"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1"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451529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600" y="1930400"/>
            <a:ext cx="3978276"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4"/>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767385" y="1930401"/>
            <a:ext cx="3778303" cy="4301066"/>
          </a:xfrm>
        </p:spPr>
        <p:txBody>
          <a:bodyPr>
            <a:normAutofit/>
          </a:bodyPr>
          <a:lstStyle>
            <a:lvl1pPr>
              <a:defRPr sz="600"/>
            </a:lvl1pPr>
          </a:lstStyle>
          <a:p>
            <a:endParaRPr lang="fr-FR"/>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41872363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4"/>
          </a:solidFill>
        </p:spPr>
        <p:txBody>
          <a:bodyPr vert="horz" lIns="91440" tIns="45720" rIns="91440" bIns="45720" rtlCol="0" anchor="ctr">
            <a:normAutofit/>
          </a:bodyPr>
          <a:lstStyle/>
          <a:p>
            <a:r>
              <a:rPr lang="fr-FR" dirty="0" smtClean="0"/>
              <a:t>Cliquez et modifiez le titre</a:t>
            </a:r>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9030123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mage avec légende">
    <p:bg>
      <p:bgRef idx="1001">
        <a:schemeClr val="bg1"/>
      </p:bgRef>
    </p:bg>
    <p:spTree>
      <p:nvGrpSpPr>
        <p:cNvPr id="1" name=""/>
        <p:cNvGrpSpPr/>
        <p:nvPr/>
      </p:nvGrpSpPr>
      <p:grpSpPr>
        <a:xfrm>
          <a:off x="0" y="0"/>
          <a:ext cx="0" cy="0"/>
          <a:chOff x="0" y="0"/>
          <a:chExt cx="0" cy="0"/>
        </a:xfrm>
      </p:grpSpPr>
      <p:sp>
        <p:nvSpPr>
          <p:cNvPr id="10" name="Arrondir un rectangle avec un coin diagonal 9"/>
          <p:cNvSpPr/>
          <p:nvPr userDrawn="1"/>
        </p:nvSpPr>
        <p:spPr>
          <a:xfrm>
            <a:off x="201600" y="201600"/>
            <a:ext cx="8748000" cy="6492138"/>
          </a:xfrm>
          <a:prstGeom prst="round2DiagRect">
            <a:avLst>
              <a:gd name="adj1" fmla="val 0"/>
              <a:gd name="adj2" fmla="val 5243"/>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title"/>
          </p:nvPr>
        </p:nvSpPr>
        <p:spPr>
          <a:xfrm>
            <a:off x="1844675" y="2805817"/>
            <a:ext cx="5486400" cy="566738"/>
          </a:xfrm>
          <a:prstGeom prst="rect">
            <a:avLst/>
          </a:prstGeom>
          <a:noFill/>
        </p:spPr>
        <p:txBody>
          <a:bodyPr anchor="b">
            <a:noAutofit/>
          </a:bodyPr>
          <a:lstStyle>
            <a:lvl1pPr marL="0" indent="0" algn="ctr">
              <a:defRPr sz="2800" b="1">
                <a:solidFill>
                  <a:schemeClr val="bg1"/>
                </a:solidFill>
              </a:defRPr>
            </a:lvl1pPr>
          </a:lstStyle>
          <a:p>
            <a:r>
              <a:rPr lang="fr-FR" dirty="0" smtClean="0"/>
              <a:t>Cliquez et modifiez le titre</a:t>
            </a:r>
            <a:endParaRPr lang="fr-FR" dirty="0"/>
          </a:p>
        </p:txBody>
      </p:sp>
      <p:sp>
        <p:nvSpPr>
          <p:cNvPr id="4" name="Espace réservé du texte 3"/>
          <p:cNvSpPr>
            <a:spLocks noGrp="1"/>
          </p:cNvSpPr>
          <p:nvPr>
            <p:ph type="body" sz="half" idx="2"/>
          </p:nvPr>
        </p:nvSpPr>
        <p:spPr>
          <a:xfrm>
            <a:off x="1844675" y="3474156"/>
            <a:ext cx="5486400" cy="804862"/>
          </a:xfrm>
        </p:spPr>
        <p:txBody>
          <a:bodyPr>
            <a:noAutofit/>
          </a:bodyPr>
          <a:lstStyle>
            <a:lvl1pPr marL="0" indent="0" algn="ctr">
              <a:buNone/>
              <a:defRPr sz="1800" i="1">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pic>
        <p:nvPicPr>
          <p:cNvPr id="6"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6475"/>
            <a:ext cx="2221593" cy="807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322598"/>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11" name="Arrondir un rectangle à un seul coin 10"/>
          <p:cNvSpPr/>
          <p:nvPr userDrawn="1"/>
        </p:nvSpPr>
        <p:spPr>
          <a:xfrm flipH="1" flipV="1">
            <a:off x="201600" y="1501775"/>
            <a:ext cx="8748000" cy="5191963"/>
          </a:xfrm>
          <a:prstGeom prst="round1Rect">
            <a:avLst>
              <a:gd name="adj" fmla="val 7152"/>
            </a:avLst>
          </a:prstGeom>
          <a:solidFill>
            <a:srgbClr val="58585A"/>
          </a:solidFill>
          <a:ln>
            <a:noFill/>
          </a:ln>
        </p:spPr>
        <p:txBody>
          <a:bodyPr vert="horz" lIns="91440" tIns="45720" rIns="91440" bIns="45720" rtlCol="0">
            <a:normAutofit/>
          </a:bodyPr>
          <a:lstStyle/>
          <a:p>
            <a:pPr marL="180975" lvl="0" indent="-180975">
              <a:spcBef>
                <a:spcPct val="20000"/>
              </a:spcBef>
              <a:buClr>
                <a:schemeClr val="tx2"/>
              </a:buClr>
              <a:buSzPct val="60000"/>
              <a:buFont typeface="Courier New" panose="02070309020205020404" pitchFamily="49" charset="0"/>
              <a:buChar char="o"/>
            </a:pPr>
            <a:endParaRPr lang="fr-FR" sz="2400" dirty="0">
              <a:latin typeface="Arial" panose="020B0604020202020204" pitchFamily="34" charset="0"/>
            </a:endParaRPr>
          </a:p>
        </p:txBody>
      </p:sp>
      <p:sp>
        <p:nvSpPr>
          <p:cNvPr id="8" name="Espace réservé du texte 7"/>
          <p:cNvSpPr>
            <a:spLocks noGrp="1"/>
          </p:cNvSpPr>
          <p:nvPr>
            <p:ph type="body" sz="quarter" idx="13"/>
          </p:nvPr>
        </p:nvSpPr>
        <p:spPr>
          <a:xfrm>
            <a:off x="201600" y="1501775"/>
            <a:ext cx="8718550" cy="5191963"/>
          </a:xfrm>
        </p:spPr>
        <p:txBody>
          <a:bodyPr anchor="ctr" anchorCtr="0">
            <a:normAutofit/>
          </a:bodyPr>
          <a:lstStyle>
            <a:lvl1pPr marL="269875" indent="0" algn="l">
              <a:buNone/>
              <a:defRPr sz="2000" i="1">
                <a:solidFill>
                  <a:schemeClr val="bg1"/>
                </a:solidFill>
              </a:defRPr>
            </a:lvl1pPr>
            <a:lvl2pPr marL="457200" indent="0" algn="l">
              <a:buNone/>
              <a:defRPr sz="1800" i="1">
                <a:solidFill>
                  <a:schemeClr val="bg1"/>
                </a:solidFill>
              </a:defRPr>
            </a:lvl2pPr>
            <a:lvl3pPr marL="914400" indent="0" algn="l">
              <a:buNone/>
              <a:defRPr sz="1600" i="1">
                <a:solidFill>
                  <a:schemeClr val="bg1"/>
                </a:solidFill>
              </a:defRPr>
            </a:lvl3pPr>
            <a:lvl4pPr marL="1371600" indent="0" algn="l">
              <a:buNone/>
              <a:defRPr sz="1400" i="1">
                <a:solidFill>
                  <a:schemeClr val="bg1"/>
                </a:solidFill>
              </a:defRPr>
            </a:lvl4pPr>
            <a:lvl5pPr marL="1828800" indent="0" algn="l">
              <a:buNone/>
              <a:defRPr sz="14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a:xfrm>
            <a:off x="6701685" y="6400065"/>
            <a:ext cx="2133600" cy="365125"/>
          </a:xfrm>
          <a:prstGeom prst="rect">
            <a:avLst/>
          </a:prstGeom>
        </p:spPr>
        <p:txBody>
          <a:bodyPr/>
          <a:lstStyle>
            <a:lvl1pPr>
              <a:defRPr>
                <a:solidFill>
                  <a:schemeClr val="bg1"/>
                </a:solidFill>
              </a:defRPr>
            </a:lvl1pPr>
          </a:lstStyle>
          <a:p>
            <a:fld id="{B176D8CF-CB63-3F46-849E-14D1C99437C2}" type="slidenum">
              <a:rPr lang="fr-FR" smtClean="0"/>
              <a:pPr/>
              <a:t>‹#›</a:t>
            </a:fld>
            <a:endParaRPr lang="fr-FR" dirty="0"/>
          </a:p>
        </p:txBody>
      </p:sp>
      <p:pic>
        <p:nvPicPr>
          <p:cNvPr id="7"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tx2"/>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21355482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Espace réservé du contenu 2"/>
          <p:cNvSpPr>
            <a:spLocks noGrp="1"/>
          </p:cNvSpPr>
          <p:nvPr>
            <p:ph sz="half" idx="1"/>
          </p:nvPr>
        </p:nvSpPr>
        <p:spPr>
          <a:xfrm flipH="1" flipV="1">
            <a:off x="201599" y="1501772"/>
            <a:ext cx="8717691" cy="5191965"/>
          </a:xfrm>
          <a:prstGeom prst="round1Rect">
            <a:avLst>
              <a:gd name="adj" fmla="val 8310"/>
            </a:avLst>
          </a:prstGeom>
          <a:blipFill dpi="0" rotWithShape="0">
            <a:blip r:embed="rId2"/>
            <a:srcRect/>
            <a:stretch>
              <a:fillRect/>
            </a:stretch>
          </a:blipFill>
        </p:spPr>
        <p:txBody>
          <a:bodyPr>
            <a:normAutofit/>
          </a:bodyPr>
          <a:lstStyle>
            <a:lvl1pPr marL="0" indent="0">
              <a:buNone/>
              <a:defRPr sz="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fr-FR" dirty="0"/>
          </a:p>
        </p:txBody>
      </p:sp>
      <p:sp>
        <p:nvSpPr>
          <p:cNvPr id="12" name="Espace réservé pour une image  18"/>
          <p:cNvSpPr>
            <a:spLocks noGrp="1"/>
          </p:cNvSpPr>
          <p:nvPr>
            <p:ph type="pic" sz="quarter" idx="11"/>
          </p:nvPr>
        </p:nvSpPr>
        <p:spPr>
          <a:xfrm flipH="1" flipV="1">
            <a:off x="201599" y="1502537"/>
            <a:ext cx="8748000" cy="5191200"/>
          </a:xfrm>
          <a:prstGeom prst="round1Rect">
            <a:avLst>
              <a:gd name="adj" fmla="val 7926"/>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6" name="Espace réservé du texte 15"/>
          <p:cNvSpPr>
            <a:spLocks noGrp="1"/>
          </p:cNvSpPr>
          <p:nvPr>
            <p:ph type="body" sz="quarter" idx="14"/>
          </p:nvPr>
        </p:nvSpPr>
        <p:spPr>
          <a:xfrm>
            <a:off x="2438396" y="4313059"/>
            <a:ext cx="5971999" cy="1828800"/>
          </a:xfrm>
        </p:spPr>
        <p:txBody>
          <a:bodyPr anchor="b" anchorCtr="0">
            <a:noAutofit/>
          </a:bodyPr>
          <a:lstStyle>
            <a:lvl1pPr algn="r">
              <a:defRPr sz="1600" i="1">
                <a:solidFill>
                  <a:schemeClr val="bg1"/>
                </a:solidFill>
              </a:defRPr>
            </a:lvl1pPr>
            <a:lvl2pPr algn="r">
              <a:defRPr sz="1400" i="1">
                <a:solidFill>
                  <a:schemeClr val="bg1"/>
                </a:solidFill>
              </a:defRPr>
            </a:lvl2pPr>
            <a:lvl3pPr algn="r">
              <a:defRPr sz="1200" i="1">
                <a:solidFill>
                  <a:schemeClr val="bg1"/>
                </a:solidFill>
              </a:defRPr>
            </a:lvl3pPr>
            <a:lvl4pPr algn="r">
              <a:defRPr sz="1100" i="1">
                <a:solidFill>
                  <a:schemeClr val="bg1"/>
                </a:solidFill>
              </a:defRPr>
            </a:lvl4pPr>
            <a:lvl5pPr algn="r">
              <a:defRPr sz="11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7" name="Picture 3" descr="C:\Users\griffet.anne\Desktop\veolia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tx2"/>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7933802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9" name="Espace réservé pour une image  18"/>
          <p:cNvSpPr>
            <a:spLocks noGrp="1"/>
          </p:cNvSpPr>
          <p:nvPr>
            <p:ph type="pic" sz="quarter" idx="11"/>
          </p:nvPr>
        </p:nvSpPr>
        <p:spPr>
          <a:xfrm flipH="1" flipV="1">
            <a:off x="201599" y="1266090"/>
            <a:ext cx="4888799" cy="4861318"/>
          </a:xfrm>
          <a:prstGeom prst="round1Rect">
            <a:avLst>
              <a:gd name="adj" fmla="val 4915"/>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7" name="Espace réservé du texte 16"/>
          <p:cNvSpPr>
            <a:spLocks noGrp="1"/>
          </p:cNvSpPr>
          <p:nvPr>
            <p:ph type="body" sz="quarter" idx="10"/>
          </p:nvPr>
        </p:nvSpPr>
        <p:spPr>
          <a:xfrm>
            <a:off x="5187600" y="1275740"/>
            <a:ext cx="3762000" cy="4851521"/>
          </a:xfrm>
          <a:solidFill>
            <a:srgbClr val="00AEC7"/>
          </a:solidFill>
        </p:spPr>
        <p:txBody>
          <a:bodyPr anchor="ctr" anchorCtr="0">
            <a:noAutofit/>
          </a:bodyPr>
          <a:lstStyle>
            <a:lvl1pPr algn="l" defTabSz="457200" rtl="0" eaLnBrk="1" latinLnBrk="0" hangingPunct="1">
              <a:spcBef>
                <a:spcPct val="20000"/>
              </a:spcBef>
              <a:buClr>
                <a:schemeClr val="accent6"/>
              </a:buClr>
              <a:defRPr lang="fr-FR" sz="1600" b="1" kern="1200" dirty="0" smtClean="0">
                <a:solidFill>
                  <a:schemeClr val="bg1"/>
                </a:solidFill>
                <a:latin typeface="Arial" panose="020B0604020202020204" pitchFamily="34" charset="0"/>
                <a:ea typeface="+mn-ea"/>
                <a:cs typeface="+mn-cs"/>
              </a:defRPr>
            </a:lvl1pPr>
            <a:lvl2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2pPr>
            <a:lvl3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3pPr>
            <a:lvl4pPr algn="l" defTabSz="457200" rtl="0" eaLnBrk="1" latinLnBrk="0" hangingPunct="1">
              <a:spcBef>
                <a:spcPct val="20000"/>
              </a:spcBef>
              <a:defRPr lang="fr-FR" sz="1200" b="1" kern="1200" dirty="0" smtClean="0">
                <a:solidFill>
                  <a:schemeClr val="bg1"/>
                </a:solidFill>
                <a:latin typeface="Arial" panose="020B0604020202020204" pitchFamily="34" charset="0"/>
                <a:ea typeface="+mn-ea"/>
                <a:cs typeface="+mn-cs"/>
              </a:defRPr>
            </a:lvl4pPr>
            <a:lvl5pPr algn="l" defTabSz="457200" rtl="0" eaLnBrk="1" latinLnBrk="0" hangingPunct="1">
              <a:spcBef>
                <a:spcPct val="20000"/>
              </a:spcBef>
              <a:defRPr lang="fr-FR" sz="1200" b="1" kern="1200" dirty="0">
                <a:solidFill>
                  <a:schemeClr val="bg1"/>
                </a:solidFill>
                <a:latin typeface="Arial" panose="020B0604020202020204" pitchFamily="34" charset="0"/>
                <a:ea typeface="+mn-ea"/>
                <a:cs typeface="+mn-cs"/>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titre 1"/>
          <p:cNvSpPr>
            <a:spLocks noGrp="1"/>
          </p:cNvSpPr>
          <p:nvPr>
            <p:ph type="title"/>
          </p:nvPr>
        </p:nvSpPr>
        <p:spPr>
          <a:xfrm>
            <a:off x="201600" y="201600"/>
            <a:ext cx="8748000" cy="972172"/>
          </a:xfrm>
          <a:prstGeom prst="round1Rect">
            <a:avLst>
              <a:gd name="adj" fmla="val 50000"/>
            </a:avLst>
          </a:prstGeom>
          <a:solidFill>
            <a:schemeClr val="tx2"/>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0"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5689903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599" y="1930400"/>
            <a:ext cx="7936089"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tx2"/>
          </a:solidFill>
        </p:spPr>
        <p:txBody>
          <a:bodyPr vert="horz" lIns="91440" tIns="45720" rIns="91440" bIns="45720" rtlCol="0" anchor="ctr">
            <a:normAutofit/>
          </a:bodyPr>
          <a:lstStyle/>
          <a:p>
            <a:r>
              <a:rPr lang="fr-FR" dirty="0" smtClean="0"/>
              <a:t>Cliquez et modifiez le titre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defRPr>
            </a:lvl1pPr>
          </a:lstStyle>
          <a:p>
            <a:r>
              <a:rPr lang="fr-FR" dirty="0" smtClean="0"/>
              <a:t>PRESENTATION TITLE / DATE</a:t>
            </a:r>
            <a:endParaRPr lang="fr-FR" dirty="0"/>
          </a:p>
        </p:txBody>
      </p:sp>
    </p:spTree>
    <p:extLst>
      <p:ext uri="{BB962C8B-B14F-4D97-AF65-F5344CB8AC3E}">
        <p14:creationId xmlns:p14="http://schemas.microsoft.com/office/powerpoint/2010/main" val="1207739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11" name="Arrondir un rectangle à un seul coin 10"/>
          <p:cNvSpPr/>
          <p:nvPr userDrawn="1"/>
        </p:nvSpPr>
        <p:spPr>
          <a:xfrm flipH="1" flipV="1">
            <a:off x="201600" y="1501775"/>
            <a:ext cx="8748000" cy="5191963"/>
          </a:xfrm>
          <a:prstGeom prst="round1Rect">
            <a:avLst>
              <a:gd name="adj" fmla="val 7152"/>
            </a:avLst>
          </a:prstGeom>
          <a:solidFill>
            <a:srgbClr val="58585A"/>
          </a:solidFill>
          <a:ln>
            <a:noFill/>
          </a:ln>
        </p:spPr>
        <p:txBody>
          <a:bodyPr vert="horz" lIns="91440" tIns="45720" rIns="91440" bIns="45720" rtlCol="0">
            <a:normAutofit/>
          </a:bodyPr>
          <a:lstStyle/>
          <a:p>
            <a:pPr marL="180975" lvl="0" indent="-180975">
              <a:spcBef>
                <a:spcPct val="20000"/>
              </a:spcBef>
              <a:buClr>
                <a:schemeClr val="tx2"/>
              </a:buClr>
              <a:buSzPct val="60000"/>
              <a:buFont typeface="Courier New" panose="02070309020205020404" pitchFamily="49" charset="0"/>
              <a:buChar char="o"/>
            </a:pPr>
            <a:endParaRPr lang="fr-FR" sz="2400" dirty="0">
              <a:latin typeface="Arial" panose="020B0604020202020204" pitchFamily="34" charset="0"/>
            </a:endParaRPr>
          </a:p>
        </p:txBody>
      </p:sp>
      <p:sp>
        <p:nvSpPr>
          <p:cNvPr id="8" name="Espace réservé du texte 7"/>
          <p:cNvSpPr>
            <a:spLocks noGrp="1"/>
          </p:cNvSpPr>
          <p:nvPr>
            <p:ph type="body" sz="quarter" idx="13"/>
          </p:nvPr>
        </p:nvSpPr>
        <p:spPr>
          <a:xfrm>
            <a:off x="201600" y="1501775"/>
            <a:ext cx="8718550" cy="5191963"/>
          </a:xfrm>
        </p:spPr>
        <p:txBody>
          <a:bodyPr anchor="ctr" anchorCtr="0">
            <a:normAutofit/>
          </a:bodyPr>
          <a:lstStyle>
            <a:lvl1pPr marL="269875" indent="0" algn="l">
              <a:buNone/>
              <a:defRPr sz="2000" i="1">
                <a:solidFill>
                  <a:schemeClr val="bg1"/>
                </a:solidFill>
              </a:defRPr>
            </a:lvl1pPr>
            <a:lvl2pPr marL="457200" indent="0" algn="l">
              <a:buNone/>
              <a:defRPr sz="1800" i="1">
                <a:solidFill>
                  <a:schemeClr val="bg1"/>
                </a:solidFill>
              </a:defRPr>
            </a:lvl2pPr>
            <a:lvl3pPr marL="914400" indent="0" algn="l">
              <a:buNone/>
              <a:defRPr sz="1600" i="1">
                <a:solidFill>
                  <a:schemeClr val="bg1"/>
                </a:solidFill>
              </a:defRPr>
            </a:lvl3pPr>
            <a:lvl4pPr marL="1371600" indent="0" algn="l">
              <a:buNone/>
              <a:defRPr sz="1400" i="1">
                <a:solidFill>
                  <a:schemeClr val="bg1"/>
                </a:solidFill>
              </a:defRPr>
            </a:lvl4pPr>
            <a:lvl5pPr marL="1828800" indent="0" algn="l">
              <a:buNone/>
              <a:defRPr sz="14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a:xfrm>
            <a:off x="6701685" y="6400065"/>
            <a:ext cx="2133600" cy="365125"/>
          </a:xfrm>
          <a:prstGeom prst="rect">
            <a:avLst/>
          </a:prstGeom>
        </p:spPr>
        <p:txBody>
          <a:bodyPr/>
          <a:lstStyle>
            <a:lvl1pPr>
              <a:defRPr>
                <a:solidFill>
                  <a:schemeClr val="bg1"/>
                </a:solidFill>
              </a:defRPr>
            </a:lvl1pPr>
          </a:lstStyle>
          <a:p>
            <a:fld id="{B176D8CF-CB63-3F46-849E-14D1C99437C2}" type="slidenum">
              <a:rPr lang="fr-FR" smtClean="0"/>
              <a:pPr/>
              <a:t>‹#›</a:t>
            </a:fld>
            <a:endParaRPr lang="fr-FR" dirty="0"/>
          </a:p>
        </p:txBody>
      </p:sp>
      <p:pic>
        <p:nvPicPr>
          <p:cNvPr id="7"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bg2"/>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36436958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_Deux contenus">
    <p:spTree>
      <p:nvGrpSpPr>
        <p:cNvPr id="1" name=""/>
        <p:cNvGrpSpPr/>
        <p:nvPr/>
      </p:nvGrpSpPr>
      <p:grpSpPr>
        <a:xfrm>
          <a:off x="0" y="0"/>
          <a:ext cx="0" cy="0"/>
          <a:chOff x="0" y="0"/>
          <a:chExt cx="0" cy="0"/>
        </a:xfrm>
      </p:grpSpPr>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tx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884610" y="2657231"/>
            <a:ext cx="3778303" cy="3574236"/>
          </a:xfrm>
        </p:spPr>
        <p:txBody>
          <a:bodyPr>
            <a:normAutofit/>
          </a:bodyPr>
          <a:lstStyle>
            <a:lvl1pPr>
              <a:defRPr sz="600"/>
            </a:lvl1pPr>
          </a:lstStyle>
          <a:p>
            <a:endParaRPr lang="fr-FR"/>
          </a:p>
        </p:txBody>
      </p:sp>
      <p:sp>
        <p:nvSpPr>
          <p:cNvPr id="10" name="Espace réservé du texte 9"/>
          <p:cNvSpPr>
            <a:spLocks noGrp="1"/>
          </p:cNvSpPr>
          <p:nvPr>
            <p:ph type="body" sz="quarter" idx="11"/>
          </p:nvPr>
        </p:nvSpPr>
        <p:spPr>
          <a:xfrm>
            <a:off x="66648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3" name="Espace réservé du texte 9"/>
          <p:cNvSpPr>
            <a:spLocks noGrp="1"/>
          </p:cNvSpPr>
          <p:nvPr>
            <p:ph type="body" sz="quarter" idx="12"/>
          </p:nvPr>
        </p:nvSpPr>
        <p:spPr>
          <a:xfrm>
            <a:off x="488461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4" name="Espace réservé du graphique 2"/>
          <p:cNvSpPr>
            <a:spLocks noGrp="1"/>
          </p:cNvSpPr>
          <p:nvPr>
            <p:ph type="chart" sz="quarter" idx="13"/>
          </p:nvPr>
        </p:nvSpPr>
        <p:spPr>
          <a:xfrm>
            <a:off x="666480" y="2657231"/>
            <a:ext cx="3202135" cy="3574236"/>
          </a:xfrm>
        </p:spPr>
        <p:txBody>
          <a:bodyPr>
            <a:normAutofit/>
          </a:bodyPr>
          <a:lstStyle>
            <a:lvl1pPr>
              <a:defRPr sz="600"/>
            </a:lvl1pPr>
          </a:lstStyle>
          <a:p>
            <a:endParaRPr lang="fr-FR" dirty="0"/>
          </a:p>
        </p:txBody>
      </p:sp>
      <p:sp>
        <p:nvSpPr>
          <p:cNvPr id="9"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1"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4515296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600" y="1930400"/>
            <a:ext cx="3978276"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tx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767385" y="1930401"/>
            <a:ext cx="3778303" cy="4301066"/>
          </a:xfrm>
        </p:spPr>
        <p:txBody>
          <a:bodyPr>
            <a:normAutofit/>
          </a:bodyPr>
          <a:lstStyle>
            <a:lvl1pPr>
              <a:defRPr sz="500"/>
            </a:lvl1pPr>
          </a:lstStyle>
          <a:p>
            <a:endParaRPr lang="fr-FR"/>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41872363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tx2"/>
          </a:solidFill>
        </p:spPr>
        <p:txBody>
          <a:bodyPr vert="horz" lIns="91440" tIns="45720" rIns="91440" bIns="45720" rtlCol="0" anchor="ctr">
            <a:normAutofit/>
          </a:bodyPr>
          <a:lstStyle/>
          <a:p>
            <a:r>
              <a:rPr lang="fr-FR" dirty="0" smtClean="0"/>
              <a:t>Cliquez et modifiez le titre</a:t>
            </a:r>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7939703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mage avec légende">
    <p:bg>
      <p:bgRef idx="1001">
        <a:schemeClr val="bg1"/>
      </p:bgRef>
    </p:bg>
    <p:spTree>
      <p:nvGrpSpPr>
        <p:cNvPr id="1" name=""/>
        <p:cNvGrpSpPr/>
        <p:nvPr/>
      </p:nvGrpSpPr>
      <p:grpSpPr>
        <a:xfrm>
          <a:off x="0" y="0"/>
          <a:ext cx="0" cy="0"/>
          <a:chOff x="0" y="0"/>
          <a:chExt cx="0" cy="0"/>
        </a:xfrm>
      </p:grpSpPr>
      <p:sp>
        <p:nvSpPr>
          <p:cNvPr id="10" name="Arrondir un rectangle avec un coin diagonal 9"/>
          <p:cNvSpPr/>
          <p:nvPr userDrawn="1"/>
        </p:nvSpPr>
        <p:spPr>
          <a:xfrm>
            <a:off x="201600" y="201600"/>
            <a:ext cx="8748000" cy="6492138"/>
          </a:xfrm>
          <a:prstGeom prst="round2DiagRect">
            <a:avLst>
              <a:gd name="adj1" fmla="val 0"/>
              <a:gd name="adj2" fmla="val 5243"/>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solidFill>
                <a:prstClr val="white"/>
              </a:solidFill>
              <a:latin typeface="Arial" panose="020B0604020202020204" pitchFamily="34" charset="0"/>
            </a:endParaRPr>
          </a:p>
        </p:txBody>
      </p:sp>
      <p:sp>
        <p:nvSpPr>
          <p:cNvPr id="2" name="Titre 1"/>
          <p:cNvSpPr>
            <a:spLocks noGrp="1"/>
          </p:cNvSpPr>
          <p:nvPr>
            <p:ph type="title"/>
          </p:nvPr>
        </p:nvSpPr>
        <p:spPr>
          <a:xfrm>
            <a:off x="1844675" y="2805817"/>
            <a:ext cx="5486400" cy="566738"/>
          </a:xfrm>
          <a:prstGeom prst="rect">
            <a:avLst/>
          </a:prstGeom>
          <a:noFill/>
        </p:spPr>
        <p:txBody>
          <a:bodyPr anchor="b">
            <a:noAutofit/>
          </a:bodyPr>
          <a:lstStyle>
            <a:lvl1pPr marL="0" indent="0" algn="ctr">
              <a:defRPr sz="2800" b="1">
                <a:solidFill>
                  <a:schemeClr val="bg1"/>
                </a:solidFill>
              </a:defRPr>
            </a:lvl1pPr>
          </a:lstStyle>
          <a:p>
            <a:r>
              <a:rPr lang="fr-FR" dirty="0" smtClean="0"/>
              <a:t>Cliquez et modifiez le titre</a:t>
            </a:r>
            <a:endParaRPr lang="fr-FR" dirty="0"/>
          </a:p>
        </p:txBody>
      </p:sp>
      <p:sp>
        <p:nvSpPr>
          <p:cNvPr id="4" name="Espace réservé du texte 3"/>
          <p:cNvSpPr>
            <a:spLocks noGrp="1"/>
          </p:cNvSpPr>
          <p:nvPr>
            <p:ph type="body" sz="half" idx="2"/>
          </p:nvPr>
        </p:nvSpPr>
        <p:spPr>
          <a:xfrm>
            <a:off x="1844675" y="3474156"/>
            <a:ext cx="5486400" cy="804862"/>
          </a:xfrm>
        </p:spPr>
        <p:txBody>
          <a:bodyPr>
            <a:noAutofit/>
          </a:bodyPr>
          <a:lstStyle>
            <a:lvl1pPr marL="0" indent="0" algn="ctr">
              <a:buNone/>
              <a:defRPr sz="1800" i="1">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pic>
        <p:nvPicPr>
          <p:cNvPr id="6"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6475"/>
            <a:ext cx="2221593" cy="807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0951631"/>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11" name="Arrondir un rectangle à un seul coin 10"/>
          <p:cNvSpPr/>
          <p:nvPr userDrawn="1"/>
        </p:nvSpPr>
        <p:spPr>
          <a:xfrm flipH="1" flipV="1">
            <a:off x="201600" y="1501775"/>
            <a:ext cx="8748000" cy="5191963"/>
          </a:xfrm>
          <a:prstGeom prst="round1Rect">
            <a:avLst>
              <a:gd name="adj" fmla="val 7152"/>
            </a:avLst>
          </a:prstGeom>
          <a:solidFill>
            <a:srgbClr val="CAC7C4"/>
          </a:solidFill>
          <a:ln>
            <a:noFill/>
          </a:ln>
        </p:spPr>
        <p:txBody>
          <a:bodyPr vert="horz" lIns="91440" tIns="45720" rIns="91440" bIns="45720" rtlCol="0">
            <a:normAutofit/>
          </a:bodyPr>
          <a:lstStyle/>
          <a:p>
            <a:pPr marL="180975" indent="-180975">
              <a:spcBef>
                <a:spcPct val="20000"/>
              </a:spcBef>
              <a:buClr>
                <a:srgbClr val="00B1C7"/>
              </a:buClr>
              <a:buSzPct val="60000"/>
              <a:buFont typeface="Courier New" panose="02070309020205020404" pitchFamily="49" charset="0"/>
              <a:buChar char="o"/>
            </a:pPr>
            <a:endParaRPr lang="fr-FR" sz="2400" dirty="0">
              <a:solidFill>
                <a:prstClr val="black"/>
              </a:solidFill>
              <a:latin typeface="Arial" panose="020B0604020202020204" pitchFamily="34" charset="0"/>
            </a:endParaRPr>
          </a:p>
        </p:txBody>
      </p:sp>
      <p:sp>
        <p:nvSpPr>
          <p:cNvPr id="8" name="Espace réservé du texte 7"/>
          <p:cNvSpPr>
            <a:spLocks noGrp="1"/>
          </p:cNvSpPr>
          <p:nvPr>
            <p:ph type="body" sz="quarter" idx="13"/>
          </p:nvPr>
        </p:nvSpPr>
        <p:spPr>
          <a:xfrm>
            <a:off x="201600" y="1501775"/>
            <a:ext cx="8718550" cy="5191963"/>
          </a:xfrm>
        </p:spPr>
        <p:txBody>
          <a:bodyPr anchor="ctr" anchorCtr="0">
            <a:normAutofit/>
          </a:bodyPr>
          <a:lstStyle>
            <a:lvl1pPr marL="0" indent="0" algn="ctr">
              <a:buNone/>
              <a:defRPr sz="2000" i="1">
                <a:solidFill>
                  <a:schemeClr val="bg1"/>
                </a:solidFill>
              </a:defRPr>
            </a:lvl1pPr>
            <a:lvl2pPr marL="457200" indent="0" algn="ctr">
              <a:buNone/>
              <a:defRPr sz="1800" i="1">
                <a:solidFill>
                  <a:schemeClr val="bg1"/>
                </a:solidFill>
              </a:defRPr>
            </a:lvl2pPr>
            <a:lvl3pPr marL="914400" indent="0" algn="ctr">
              <a:buNone/>
              <a:defRPr sz="1600" i="1">
                <a:solidFill>
                  <a:schemeClr val="bg1"/>
                </a:solidFill>
              </a:defRPr>
            </a:lvl3pPr>
            <a:lvl4pPr marL="1371600" indent="0" algn="ctr">
              <a:buNone/>
              <a:defRPr sz="1400" i="1">
                <a:solidFill>
                  <a:schemeClr val="bg1"/>
                </a:solidFill>
              </a:defRPr>
            </a:lvl4pPr>
            <a:lvl5pPr marL="1828800" indent="0" algn="ctr">
              <a:buNone/>
              <a:defRPr sz="14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a:xfrm>
            <a:off x="6701685" y="6400065"/>
            <a:ext cx="2133600" cy="365125"/>
          </a:xfrm>
          <a:prstGeom prst="rect">
            <a:avLst/>
          </a:prstGeom>
        </p:spPr>
        <p:txBody>
          <a:bodyPr/>
          <a:lstStyle>
            <a:lvl1pPr>
              <a:defRPr>
                <a:solidFill>
                  <a:schemeClr val="bg1"/>
                </a:solidFill>
              </a:defRPr>
            </a:lvl1pPr>
          </a:lstStyle>
          <a:p>
            <a:fld id="{B176D8CF-CB63-3F46-849E-14D1C99437C2}" type="slidenum">
              <a:rPr lang="fr-FR" smtClean="0">
                <a:solidFill>
                  <a:prstClr val="white"/>
                </a:solidFill>
              </a:rPr>
              <a:pPr/>
              <a:t>‹#›</a:t>
            </a:fld>
            <a:endParaRPr lang="fr-FR" dirty="0">
              <a:solidFill>
                <a:prstClr val="white"/>
              </a:solidFill>
            </a:endParaRPr>
          </a:p>
        </p:txBody>
      </p:sp>
      <p:pic>
        <p:nvPicPr>
          <p:cNvPr id="7" name="Picture 3" descr="C:\Users\griffet.anne\Desktop\veolia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3"/>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21778457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Espace réservé du contenu 2"/>
          <p:cNvSpPr>
            <a:spLocks noGrp="1"/>
          </p:cNvSpPr>
          <p:nvPr>
            <p:ph sz="half" idx="1"/>
          </p:nvPr>
        </p:nvSpPr>
        <p:spPr>
          <a:xfrm flipH="1" flipV="1">
            <a:off x="201599" y="1501772"/>
            <a:ext cx="8717691" cy="5191965"/>
          </a:xfrm>
          <a:prstGeom prst="round1Rect">
            <a:avLst>
              <a:gd name="adj" fmla="val 8310"/>
            </a:avLst>
          </a:prstGeom>
          <a:blipFill dpi="0" rotWithShape="0">
            <a:blip r:embed="rId2"/>
            <a:srcRect/>
            <a:stretch>
              <a:fillRect/>
            </a:stretch>
          </a:blipFill>
        </p:spPr>
        <p:txBody>
          <a:bodyPr>
            <a:normAutofit/>
          </a:bodyPr>
          <a:lstStyle>
            <a:lvl1pPr marL="0" indent="0">
              <a:buNone/>
              <a:defRPr sz="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fr-FR" dirty="0"/>
          </a:p>
        </p:txBody>
      </p:sp>
      <p:sp>
        <p:nvSpPr>
          <p:cNvPr id="12" name="Espace réservé pour une image  18"/>
          <p:cNvSpPr>
            <a:spLocks noGrp="1"/>
          </p:cNvSpPr>
          <p:nvPr>
            <p:ph type="pic" sz="quarter" idx="11"/>
          </p:nvPr>
        </p:nvSpPr>
        <p:spPr>
          <a:xfrm flipH="1" flipV="1">
            <a:off x="201599" y="1502537"/>
            <a:ext cx="8748000" cy="5191200"/>
          </a:xfrm>
          <a:prstGeom prst="round1Rect">
            <a:avLst>
              <a:gd name="adj" fmla="val 7926"/>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6" name="Espace réservé du texte 15"/>
          <p:cNvSpPr>
            <a:spLocks noGrp="1"/>
          </p:cNvSpPr>
          <p:nvPr>
            <p:ph type="body" sz="quarter" idx="14"/>
          </p:nvPr>
        </p:nvSpPr>
        <p:spPr>
          <a:xfrm>
            <a:off x="2438396" y="4313059"/>
            <a:ext cx="5971999" cy="1828800"/>
          </a:xfrm>
        </p:spPr>
        <p:txBody>
          <a:bodyPr anchor="b" anchorCtr="0">
            <a:noAutofit/>
          </a:bodyPr>
          <a:lstStyle>
            <a:lvl1pPr algn="r">
              <a:defRPr sz="1600" i="1">
                <a:solidFill>
                  <a:schemeClr val="bg1"/>
                </a:solidFill>
              </a:defRPr>
            </a:lvl1pPr>
            <a:lvl2pPr algn="r">
              <a:defRPr sz="1400" i="1">
                <a:solidFill>
                  <a:schemeClr val="bg1"/>
                </a:solidFill>
              </a:defRPr>
            </a:lvl2pPr>
            <a:lvl3pPr algn="r">
              <a:defRPr sz="1200" i="1">
                <a:solidFill>
                  <a:schemeClr val="bg1"/>
                </a:solidFill>
              </a:defRPr>
            </a:lvl3pPr>
            <a:lvl4pPr algn="r">
              <a:defRPr sz="1100" i="1">
                <a:solidFill>
                  <a:schemeClr val="bg1"/>
                </a:solidFill>
              </a:defRPr>
            </a:lvl4pPr>
            <a:lvl5pPr algn="r">
              <a:defRPr sz="11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7" name="Picture 3" descr="C:\Users\griffet.anne\Desktop\veolia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accent3"/>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24164689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9" name="Espace réservé pour une image  18"/>
          <p:cNvSpPr>
            <a:spLocks noGrp="1"/>
          </p:cNvSpPr>
          <p:nvPr>
            <p:ph type="pic" sz="quarter" idx="11"/>
          </p:nvPr>
        </p:nvSpPr>
        <p:spPr>
          <a:xfrm flipH="1" flipV="1">
            <a:off x="201599" y="1266090"/>
            <a:ext cx="4888799" cy="4861318"/>
          </a:xfrm>
          <a:prstGeom prst="round1Rect">
            <a:avLst>
              <a:gd name="adj" fmla="val 4915"/>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7" name="Espace réservé du texte 16"/>
          <p:cNvSpPr>
            <a:spLocks noGrp="1"/>
          </p:cNvSpPr>
          <p:nvPr>
            <p:ph type="body" sz="quarter" idx="10"/>
          </p:nvPr>
        </p:nvSpPr>
        <p:spPr>
          <a:xfrm>
            <a:off x="5187600" y="1275740"/>
            <a:ext cx="3762000" cy="4851521"/>
          </a:xfrm>
          <a:solidFill>
            <a:schemeClr val="accent6"/>
          </a:solidFill>
        </p:spPr>
        <p:txBody>
          <a:bodyPr anchor="ctr" anchorCtr="0">
            <a:noAutofit/>
          </a:bodyPr>
          <a:lstStyle>
            <a:lvl1pPr algn="l" defTabSz="457200" rtl="0" eaLnBrk="1" latinLnBrk="0" hangingPunct="1">
              <a:spcBef>
                <a:spcPct val="20000"/>
              </a:spcBef>
              <a:buClr>
                <a:schemeClr val="accent6"/>
              </a:buClr>
              <a:defRPr lang="fr-FR" sz="1600" b="1" kern="1200" dirty="0" smtClean="0">
                <a:solidFill>
                  <a:schemeClr val="bg1"/>
                </a:solidFill>
                <a:latin typeface="Arial" panose="020B0604020202020204" pitchFamily="34" charset="0"/>
                <a:ea typeface="+mn-ea"/>
                <a:cs typeface="+mn-cs"/>
              </a:defRPr>
            </a:lvl1pPr>
            <a:lvl2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2pPr>
            <a:lvl3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3pPr>
            <a:lvl4pPr algn="l" defTabSz="457200" rtl="0" eaLnBrk="1" latinLnBrk="0" hangingPunct="1">
              <a:spcBef>
                <a:spcPct val="20000"/>
              </a:spcBef>
              <a:defRPr lang="fr-FR" sz="1200" b="1" kern="1200" dirty="0" smtClean="0">
                <a:solidFill>
                  <a:schemeClr val="bg1"/>
                </a:solidFill>
                <a:latin typeface="Arial" panose="020B0604020202020204" pitchFamily="34" charset="0"/>
                <a:ea typeface="+mn-ea"/>
                <a:cs typeface="+mn-cs"/>
              </a:defRPr>
            </a:lvl4pPr>
            <a:lvl5pPr algn="l" defTabSz="457200" rtl="0" eaLnBrk="1" latinLnBrk="0" hangingPunct="1">
              <a:spcBef>
                <a:spcPct val="20000"/>
              </a:spcBef>
              <a:defRPr lang="fr-FR" sz="1200" b="1" kern="1200" dirty="0">
                <a:solidFill>
                  <a:schemeClr val="bg1"/>
                </a:solidFill>
                <a:latin typeface="Arial" panose="020B0604020202020204" pitchFamily="34" charset="0"/>
                <a:ea typeface="+mn-ea"/>
                <a:cs typeface="+mn-cs"/>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titre 1"/>
          <p:cNvSpPr>
            <a:spLocks noGrp="1"/>
          </p:cNvSpPr>
          <p:nvPr>
            <p:ph type="title"/>
          </p:nvPr>
        </p:nvSpPr>
        <p:spPr>
          <a:xfrm>
            <a:off x="201600" y="201600"/>
            <a:ext cx="8748000" cy="972172"/>
          </a:xfrm>
          <a:prstGeom prst="round1Rect">
            <a:avLst>
              <a:gd name="adj"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smtClean="0">
                <a:solidFill>
                  <a:prstClr val="black">
                    <a:tint val="75000"/>
                  </a:prstClr>
                </a:solidFill>
              </a:rPr>
              <a:t>TITRE PRÉSENTATION / SOUS TITRE / DATE</a:t>
            </a:r>
            <a:endParaRPr dirty="0">
              <a:solidFill>
                <a:prstClr val="black">
                  <a:tint val="75000"/>
                </a:prstClr>
              </a:solidFill>
            </a:endParaRPr>
          </a:p>
        </p:txBody>
      </p:sp>
      <p:sp>
        <p:nvSpPr>
          <p:cNvPr id="10"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val="36354293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599" y="1930400"/>
            <a:ext cx="7936089"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smtClean="0">
                <a:solidFill>
                  <a:prstClr val="black">
                    <a:tint val="75000"/>
                  </a:prstClr>
                </a:solidFill>
              </a:rPr>
              <a:t>TITRE PRÉSENTATION / SOUS TITRE / DATE</a:t>
            </a:r>
            <a:endParaRPr dirty="0">
              <a:solidFill>
                <a:prstClr val="black">
                  <a:tint val="75000"/>
                </a:prstClr>
              </a:solidFill>
            </a:endParaRPr>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val="17611660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Deux contenus">
    <p:spTree>
      <p:nvGrpSpPr>
        <p:cNvPr id="1" name=""/>
        <p:cNvGrpSpPr/>
        <p:nvPr/>
      </p:nvGrpSpPr>
      <p:grpSpPr>
        <a:xfrm>
          <a:off x="0" y="0"/>
          <a:ext cx="0" cy="0"/>
          <a:chOff x="0" y="0"/>
          <a:chExt cx="0" cy="0"/>
        </a:xfrm>
      </p:grpSpPr>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884610" y="2657231"/>
            <a:ext cx="3778303" cy="3574236"/>
          </a:xfrm>
        </p:spPr>
        <p:txBody>
          <a:bodyPr>
            <a:normAutofit/>
          </a:bodyPr>
          <a:lstStyle>
            <a:lvl1pPr>
              <a:defRPr sz="800"/>
            </a:lvl1pPr>
          </a:lstStyle>
          <a:p>
            <a:endParaRPr lang="fr-FR"/>
          </a:p>
        </p:txBody>
      </p:sp>
      <p:sp>
        <p:nvSpPr>
          <p:cNvPr id="10" name="Espace réservé du texte 9"/>
          <p:cNvSpPr>
            <a:spLocks noGrp="1"/>
          </p:cNvSpPr>
          <p:nvPr>
            <p:ph type="body" sz="quarter" idx="11"/>
          </p:nvPr>
        </p:nvSpPr>
        <p:spPr>
          <a:xfrm>
            <a:off x="66648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3" name="Espace réservé du texte 9"/>
          <p:cNvSpPr>
            <a:spLocks noGrp="1"/>
          </p:cNvSpPr>
          <p:nvPr>
            <p:ph type="body" sz="quarter" idx="12"/>
          </p:nvPr>
        </p:nvSpPr>
        <p:spPr>
          <a:xfrm>
            <a:off x="488461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4" name="Espace réservé du graphique 2"/>
          <p:cNvSpPr>
            <a:spLocks noGrp="1"/>
          </p:cNvSpPr>
          <p:nvPr>
            <p:ph type="chart" sz="quarter" idx="13"/>
          </p:nvPr>
        </p:nvSpPr>
        <p:spPr>
          <a:xfrm>
            <a:off x="666480" y="2657231"/>
            <a:ext cx="3202135" cy="3574236"/>
          </a:xfrm>
        </p:spPr>
        <p:txBody>
          <a:bodyPr>
            <a:normAutofit/>
          </a:bodyPr>
          <a:lstStyle>
            <a:lvl1pPr>
              <a:defRPr sz="800"/>
            </a:lvl1pPr>
          </a:lstStyle>
          <a:p>
            <a:endParaRPr lang="fr-FR" dirty="0"/>
          </a:p>
        </p:txBody>
      </p:sp>
      <p:sp>
        <p:nvSpPr>
          <p:cNvPr id="9"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smtClean="0">
                <a:solidFill>
                  <a:prstClr val="black">
                    <a:tint val="75000"/>
                  </a:prstClr>
                </a:solidFill>
              </a:rPr>
              <a:t>TITRE PRÉSENTATION / SOUS TITRE / DATE</a:t>
            </a:r>
            <a:endParaRPr dirty="0">
              <a:solidFill>
                <a:prstClr val="black">
                  <a:tint val="75000"/>
                </a:prstClr>
              </a:solidFill>
            </a:endParaRPr>
          </a:p>
        </p:txBody>
      </p:sp>
      <p:sp>
        <p:nvSpPr>
          <p:cNvPr id="11"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val="26906981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600" y="1930400"/>
            <a:ext cx="3978276"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767385" y="1930401"/>
            <a:ext cx="3778303" cy="4301066"/>
          </a:xfrm>
        </p:spPr>
        <p:txBody>
          <a:bodyPr>
            <a:normAutofit/>
          </a:bodyPr>
          <a:lstStyle>
            <a:lvl1pPr>
              <a:defRPr sz="800"/>
            </a:lvl1pPr>
          </a:lstStyle>
          <a:p>
            <a:endParaRPr lang="fr-FR"/>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smtClean="0">
                <a:solidFill>
                  <a:prstClr val="black">
                    <a:tint val="75000"/>
                  </a:prstClr>
                </a:solidFill>
              </a:rPr>
              <a:t>TITRE PRÉSENTATION / SOUS TITRE / DATE</a:t>
            </a:r>
            <a:endParaRPr dirty="0">
              <a:solidFill>
                <a:prstClr val="black">
                  <a:tint val="75000"/>
                </a:prstClr>
              </a:solidFill>
            </a:endParaRPr>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val="360523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Espace réservé du contenu 2"/>
          <p:cNvSpPr>
            <a:spLocks noGrp="1"/>
          </p:cNvSpPr>
          <p:nvPr>
            <p:ph sz="half" idx="1"/>
          </p:nvPr>
        </p:nvSpPr>
        <p:spPr>
          <a:xfrm flipH="1" flipV="1">
            <a:off x="201599" y="1501772"/>
            <a:ext cx="8717691" cy="5191965"/>
          </a:xfrm>
          <a:prstGeom prst="round1Rect">
            <a:avLst>
              <a:gd name="adj" fmla="val 8310"/>
            </a:avLst>
          </a:prstGeom>
          <a:blipFill dpi="0" rotWithShape="0">
            <a:blip r:embed="rId2"/>
            <a:srcRect/>
            <a:stretch>
              <a:fillRect/>
            </a:stretch>
          </a:blipFill>
        </p:spPr>
        <p:txBody>
          <a:bodyPr>
            <a:normAutofit/>
          </a:bodyPr>
          <a:lstStyle>
            <a:lvl1pPr marL="0" indent="0">
              <a:buNone/>
              <a:defRPr sz="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fr-FR" dirty="0"/>
          </a:p>
        </p:txBody>
      </p:sp>
      <p:sp>
        <p:nvSpPr>
          <p:cNvPr id="12" name="Espace réservé pour une image  18"/>
          <p:cNvSpPr>
            <a:spLocks noGrp="1"/>
          </p:cNvSpPr>
          <p:nvPr>
            <p:ph type="pic" sz="quarter" idx="11"/>
          </p:nvPr>
        </p:nvSpPr>
        <p:spPr>
          <a:xfrm flipH="1" flipV="1">
            <a:off x="201599" y="1502537"/>
            <a:ext cx="8748000" cy="5191200"/>
          </a:xfrm>
          <a:prstGeom prst="round1Rect">
            <a:avLst>
              <a:gd name="adj" fmla="val 7926"/>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6" name="Espace réservé du texte 15"/>
          <p:cNvSpPr>
            <a:spLocks noGrp="1"/>
          </p:cNvSpPr>
          <p:nvPr>
            <p:ph type="body" sz="quarter" idx="14"/>
          </p:nvPr>
        </p:nvSpPr>
        <p:spPr>
          <a:xfrm>
            <a:off x="2438396" y="4313059"/>
            <a:ext cx="5971999" cy="1828800"/>
          </a:xfrm>
        </p:spPr>
        <p:txBody>
          <a:bodyPr anchor="b" anchorCtr="0">
            <a:noAutofit/>
          </a:bodyPr>
          <a:lstStyle>
            <a:lvl1pPr algn="r">
              <a:defRPr sz="1600" i="1">
                <a:solidFill>
                  <a:schemeClr val="bg1"/>
                </a:solidFill>
              </a:defRPr>
            </a:lvl1pPr>
            <a:lvl2pPr algn="r">
              <a:defRPr sz="1400" i="1">
                <a:solidFill>
                  <a:schemeClr val="bg1"/>
                </a:solidFill>
              </a:defRPr>
            </a:lvl2pPr>
            <a:lvl3pPr algn="r">
              <a:defRPr sz="1200" i="1">
                <a:solidFill>
                  <a:schemeClr val="bg1"/>
                </a:solidFill>
              </a:defRPr>
            </a:lvl3pPr>
            <a:lvl4pPr algn="r">
              <a:defRPr sz="1100" i="1">
                <a:solidFill>
                  <a:schemeClr val="bg1"/>
                </a:solidFill>
              </a:defRPr>
            </a:lvl4pPr>
            <a:lvl5pPr algn="r">
              <a:defRPr sz="1100" i="1">
                <a:solidFill>
                  <a:schemeClr val="bg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7" name="Picture 3" descr="C:\Users\griffet.anne\Desktop\veolia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4015" y="1317559"/>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1599" y="200174"/>
            <a:ext cx="8748000" cy="1217464"/>
          </a:xfrm>
          <a:prstGeom prst="round1Rect">
            <a:avLst>
              <a:gd name="adj" fmla="val 28673"/>
            </a:avLst>
          </a:prstGeom>
          <a:solidFill>
            <a:schemeClr val="bg2"/>
          </a:solidFill>
        </p:spPr>
        <p:txBody>
          <a:bodyPr vert="horz" lIns="91440" tIns="45720" rIns="91440" bIns="45720" rtlCol="0" anchor="ctr">
            <a:normAutofit/>
          </a:bodyPr>
          <a:lstStyle>
            <a:lvl1pPr algn="l">
              <a:defRPr lang="fr-FR" sz="2800" b="1">
                <a:solidFill>
                  <a:schemeClr val="bg1"/>
                </a:solidFill>
              </a:defRPr>
            </a:lvl1pPr>
          </a:lstStyle>
          <a:p>
            <a:pPr marL="271463" lvl="0" indent="0" algn="l"/>
            <a:r>
              <a:rPr lang="fr-FR" dirty="0" smtClean="0"/>
              <a:t>Cliquez et modifiez le titre</a:t>
            </a:r>
            <a:endParaRPr lang="fr-FR" dirty="0"/>
          </a:p>
        </p:txBody>
      </p:sp>
    </p:spTree>
    <p:extLst>
      <p:ext uri="{BB962C8B-B14F-4D97-AF65-F5344CB8AC3E}">
        <p14:creationId xmlns:p14="http://schemas.microsoft.com/office/powerpoint/2010/main" val="19958844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6"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smtClean="0">
                <a:solidFill>
                  <a:prstClr val="black">
                    <a:tint val="75000"/>
                  </a:prstClr>
                </a:solidFill>
              </a:rPr>
              <a:t>TITRE PRÉSENTATION / SOUS TITRE / DATE</a:t>
            </a:r>
            <a:endParaRPr dirty="0">
              <a:solidFill>
                <a:prstClr val="black">
                  <a:tint val="75000"/>
                </a:prstClr>
              </a:solidFill>
            </a:endParaRPr>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val="319242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9" name="Espace réservé pour une image  18"/>
          <p:cNvSpPr>
            <a:spLocks noGrp="1"/>
          </p:cNvSpPr>
          <p:nvPr>
            <p:ph type="pic" sz="quarter" idx="11"/>
          </p:nvPr>
        </p:nvSpPr>
        <p:spPr>
          <a:xfrm flipH="1" flipV="1">
            <a:off x="201599" y="1266090"/>
            <a:ext cx="4888799" cy="4861318"/>
          </a:xfrm>
          <a:prstGeom prst="round1Rect">
            <a:avLst>
              <a:gd name="adj" fmla="val 4915"/>
            </a:avLst>
          </a:prstGeom>
          <a:blipFill dpi="0" rotWithShape="0">
            <a:blip r:embed="rId2"/>
            <a:srcRect/>
            <a:stretch>
              <a:fillRect/>
            </a:stretch>
          </a:blipFill>
        </p:spPr>
        <p:txBody>
          <a:bodyPr>
            <a:normAutofit/>
          </a:bodyPr>
          <a:lstStyle>
            <a:lvl1pPr marL="0" indent="0">
              <a:buNone/>
              <a:defRPr sz="500"/>
            </a:lvl1pPr>
          </a:lstStyle>
          <a:p>
            <a:endParaRPr lang="fr-FR" dirty="0"/>
          </a:p>
        </p:txBody>
      </p:sp>
      <p:sp>
        <p:nvSpPr>
          <p:cNvPr id="17" name="Espace réservé du texte 16"/>
          <p:cNvSpPr>
            <a:spLocks noGrp="1"/>
          </p:cNvSpPr>
          <p:nvPr>
            <p:ph type="body" sz="quarter" idx="10"/>
          </p:nvPr>
        </p:nvSpPr>
        <p:spPr>
          <a:xfrm>
            <a:off x="5187600" y="1275740"/>
            <a:ext cx="3762000" cy="4851521"/>
          </a:xfrm>
          <a:solidFill>
            <a:srgbClr val="00AEC7"/>
          </a:solidFill>
        </p:spPr>
        <p:txBody>
          <a:bodyPr anchor="ctr" anchorCtr="0">
            <a:noAutofit/>
          </a:bodyPr>
          <a:lstStyle>
            <a:lvl1pPr algn="l" defTabSz="457200" rtl="0" eaLnBrk="1" latinLnBrk="0" hangingPunct="1">
              <a:spcBef>
                <a:spcPct val="20000"/>
              </a:spcBef>
              <a:buClr>
                <a:schemeClr val="accent6"/>
              </a:buClr>
              <a:defRPr lang="fr-FR" sz="1600" b="1" kern="1200" dirty="0" smtClean="0">
                <a:solidFill>
                  <a:schemeClr val="bg1"/>
                </a:solidFill>
                <a:latin typeface="Arial" panose="020B0604020202020204" pitchFamily="34" charset="0"/>
                <a:ea typeface="+mn-ea"/>
                <a:cs typeface="+mn-cs"/>
              </a:defRPr>
            </a:lvl1pPr>
            <a:lvl2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2pPr>
            <a:lvl3pPr algn="l" defTabSz="457200" rtl="0" eaLnBrk="1" latinLnBrk="0" hangingPunct="1">
              <a:spcBef>
                <a:spcPct val="20000"/>
              </a:spcBef>
              <a:buClr>
                <a:schemeClr val="accent6"/>
              </a:buClr>
              <a:defRPr lang="fr-FR" sz="1200" b="1" kern="1200" dirty="0" smtClean="0">
                <a:solidFill>
                  <a:schemeClr val="bg1"/>
                </a:solidFill>
                <a:latin typeface="Arial" panose="020B0604020202020204" pitchFamily="34" charset="0"/>
                <a:ea typeface="+mn-ea"/>
                <a:cs typeface="+mn-cs"/>
              </a:defRPr>
            </a:lvl3pPr>
            <a:lvl4pPr algn="l" defTabSz="457200" rtl="0" eaLnBrk="1" latinLnBrk="0" hangingPunct="1">
              <a:spcBef>
                <a:spcPct val="20000"/>
              </a:spcBef>
              <a:defRPr lang="fr-FR" sz="1200" b="1" kern="1200" dirty="0" smtClean="0">
                <a:solidFill>
                  <a:schemeClr val="bg1"/>
                </a:solidFill>
                <a:latin typeface="Arial" panose="020B0604020202020204" pitchFamily="34" charset="0"/>
                <a:ea typeface="+mn-ea"/>
                <a:cs typeface="+mn-cs"/>
              </a:defRPr>
            </a:lvl4pPr>
            <a:lvl5pPr algn="l" defTabSz="457200" rtl="0" eaLnBrk="1" latinLnBrk="0" hangingPunct="1">
              <a:spcBef>
                <a:spcPct val="20000"/>
              </a:spcBef>
              <a:defRPr lang="fr-FR" sz="1200" b="1" kern="1200" dirty="0">
                <a:solidFill>
                  <a:schemeClr val="bg1"/>
                </a:solidFill>
                <a:latin typeface="Arial" panose="020B0604020202020204" pitchFamily="34" charset="0"/>
                <a:ea typeface="+mn-ea"/>
                <a:cs typeface="+mn-cs"/>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titre 1"/>
          <p:cNvSpPr>
            <a:spLocks noGrp="1"/>
          </p:cNvSpPr>
          <p:nvPr>
            <p:ph type="title"/>
          </p:nvPr>
        </p:nvSpPr>
        <p:spPr>
          <a:xfrm>
            <a:off x="201600" y="201600"/>
            <a:ext cx="8748000" cy="972172"/>
          </a:xfrm>
          <a:prstGeom prst="round1Rect">
            <a:avLst>
              <a:gd name="adj" fmla="val 50000"/>
            </a:avLst>
          </a:prstGeom>
          <a:solidFill>
            <a:schemeClr val="bg2"/>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0"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250057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599" y="1930400"/>
            <a:ext cx="7936089"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bg2"/>
          </a:solidFill>
        </p:spPr>
        <p:txBody>
          <a:bodyPr vert="horz" lIns="91440" tIns="45720" rIns="91440" bIns="45720" rtlCol="0" anchor="ctr">
            <a:normAutofit/>
          </a:bodyPr>
          <a:lstStyle/>
          <a:p>
            <a:r>
              <a:rPr lang="fr-FR" dirty="0" smtClean="0"/>
              <a:t>Cliquez et modifiez le titre</a:t>
            </a:r>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944275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Deux contenus">
    <p:spTree>
      <p:nvGrpSpPr>
        <p:cNvPr id="1" name=""/>
        <p:cNvGrpSpPr/>
        <p:nvPr/>
      </p:nvGrpSpPr>
      <p:grpSpPr>
        <a:xfrm>
          <a:off x="0" y="0"/>
          <a:ext cx="0" cy="0"/>
          <a:chOff x="0" y="0"/>
          <a:chExt cx="0" cy="0"/>
        </a:xfrm>
      </p:grpSpPr>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bg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884610" y="2657231"/>
            <a:ext cx="3778303" cy="3574236"/>
          </a:xfrm>
        </p:spPr>
        <p:txBody>
          <a:bodyPr>
            <a:normAutofit/>
          </a:bodyPr>
          <a:lstStyle>
            <a:lvl1pPr>
              <a:defRPr sz="600"/>
            </a:lvl1pPr>
          </a:lstStyle>
          <a:p>
            <a:endParaRPr lang="fr-FR"/>
          </a:p>
        </p:txBody>
      </p:sp>
      <p:sp>
        <p:nvSpPr>
          <p:cNvPr id="10" name="Espace réservé du texte 9"/>
          <p:cNvSpPr>
            <a:spLocks noGrp="1"/>
          </p:cNvSpPr>
          <p:nvPr>
            <p:ph type="body" sz="quarter" idx="11"/>
          </p:nvPr>
        </p:nvSpPr>
        <p:spPr>
          <a:xfrm>
            <a:off x="66648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3" name="Espace réservé du texte 9"/>
          <p:cNvSpPr>
            <a:spLocks noGrp="1"/>
          </p:cNvSpPr>
          <p:nvPr>
            <p:ph type="body" sz="quarter" idx="12"/>
          </p:nvPr>
        </p:nvSpPr>
        <p:spPr>
          <a:xfrm>
            <a:off x="4884610" y="1615178"/>
            <a:ext cx="3524738" cy="914400"/>
          </a:xfrm>
        </p:spPr>
        <p:txBody>
          <a:bodyPr>
            <a:noAutofit/>
          </a:bodyPr>
          <a:lstStyle>
            <a:lvl1pPr marL="0" indent="0">
              <a:lnSpc>
                <a:spcPts val="1600"/>
              </a:lnSpc>
              <a:spcBef>
                <a:spcPts val="0"/>
              </a:spcBef>
              <a:buNone/>
              <a:defRPr sz="1200" b="0"/>
            </a:lvl1pPr>
            <a:lvl2pPr marL="265112" indent="0">
              <a:buNone/>
              <a:defRPr sz="1100"/>
            </a:lvl2pPr>
            <a:lvl3pPr marL="801688" indent="0">
              <a:buNone/>
              <a:defRPr sz="900"/>
            </a:lvl3pPr>
            <a:lvl4pPr marL="1371600" indent="0">
              <a:buNone/>
              <a:defRPr sz="1000"/>
            </a:lvl4pPr>
            <a:lvl5pPr marL="1828800" indent="0">
              <a:buNone/>
              <a:defRPr sz="1000"/>
            </a:lvl5pPr>
          </a:lstStyle>
          <a:p>
            <a:pPr lvl="0"/>
            <a:r>
              <a:rPr lang="fr-FR" dirty="0" smtClean="0"/>
              <a:t>Modifiez les styles du texte du masque</a:t>
            </a:r>
          </a:p>
        </p:txBody>
      </p:sp>
      <p:sp>
        <p:nvSpPr>
          <p:cNvPr id="14" name="Espace réservé du graphique 2"/>
          <p:cNvSpPr>
            <a:spLocks noGrp="1"/>
          </p:cNvSpPr>
          <p:nvPr>
            <p:ph type="chart" sz="quarter" idx="13"/>
          </p:nvPr>
        </p:nvSpPr>
        <p:spPr>
          <a:xfrm>
            <a:off x="666480" y="2657231"/>
            <a:ext cx="3202135" cy="3574236"/>
          </a:xfrm>
        </p:spPr>
        <p:txBody>
          <a:bodyPr>
            <a:normAutofit/>
          </a:bodyPr>
          <a:lstStyle>
            <a:lvl1pPr>
              <a:defRPr sz="600"/>
            </a:lvl1pPr>
          </a:lstStyle>
          <a:p>
            <a:endParaRPr lang="fr-FR" dirty="0"/>
          </a:p>
        </p:txBody>
      </p:sp>
      <p:sp>
        <p:nvSpPr>
          <p:cNvPr id="9"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11"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45152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Deux contenus">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609600" y="1930400"/>
            <a:ext cx="3978276" cy="4301067"/>
          </a:xfrm>
          <a:noFill/>
        </p:spPr>
        <p:txBody>
          <a:bodyPr anchor="t" anchorCtr="0">
            <a:normAutofit/>
          </a:bodyPr>
          <a:lstStyle>
            <a:lvl1pPr marL="179388" indent="-179388">
              <a:buClr>
                <a:srgbClr val="9C9E9F"/>
              </a:buClr>
              <a:buSzPct val="70000"/>
              <a:buFontTx/>
              <a:buBlip>
                <a:blip r:embed="rId2"/>
              </a:buBlip>
              <a:defRPr sz="1800" b="0">
                <a:solidFill>
                  <a:schemeClr val="tx1"/>
                </a:solidFill>
              </a:defRPr>
            </a:lvl1pPr>
            <a:lvl2pPr marL="450850" indent="-179388">
              <a:buClr>
                <a:srgbClr val="E2001A"/>
              </a:buClr>
              <a:buSzPct val="70000"/>
              <a:buFontTx/>
              <a:buBlip>
                <a:blip r:embed="rId3"/>
              </a:buBlip>
              <a:defRPr sz="1400" b="0" i="1">
                <a:solidFill>
                  <a:srgbClr val="E2001A"/>
                </a:solidFill>
              </a:defRPr>
            </a:lvl2pPr>
            <a:lvl3pPr marL="631825" indent="-180975">
              <a:buClr>
                <a:srgbClr val="E2001A"/>
              </a:buClr>
              <a:buSzPct val="50000"/>
              <a:buFontTx/>
              <a:buBlip>
                <a:blip r:embed="rId3"/>
              </a:buBlip>
              <a:defRPr sz="1100" b="0">
                <a:solidFill>
                  <a:schemeClr val="tx1"/>
                </a:solidFill>
              </a:defRPr>
            </a:lvl3pPr>
            <a:lvl4pPr>
              <a:defRPr sz="1200" b="0">
                <a:solidFill>
                  <a:schemeClr val="tx1"/>
                </a:solidFill>
              </a:defRPr>
            </a:lvl4pPr>
            <a:lvl5pPr>
              <a:defRPr sz="1200" b="0">
                <a:solidFill>
                  <a:schemeClr val="tx1"/>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bg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graphique 2"/>
          <p:cNvSpPr>
            <a:spLocks noGrp="1"/>
          </p:cNvSpPr>
          <p:nvPr>
            <p:ph type="chart" sz="quarter" idx="10"/>
          </p:nvPr>
        </p:nvSpPr>
        <p:spPr>
          <a:xfrm>
            <a:off x="4767385" y="1930401"/>
            <a:ext cx="3778303" cy="4301066"/>
          </a:xfrm>
        </p:spPr>
        <p:txBody>
          <a:bodyPr>
            <a:normAutofit/>
          </a:bodyPr>
          <a:lstStyle>
            <a:lvl1pPr>
              <a:defRPr sz="500"/>
            </a:lvl1pPr>
          </a:lstStyle>
          <a:p>
            <a:endParaRPr lang="fr-FR" dirty="0"/>
          </a:p>
        </p:txBody>
      </p:sp>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defRPr>
            </a:lvl1pPr>
          </a:lstStyle>
          <a:p>
            <a:r>
              <a:rPr lang="fr-FR" smtClean="0"/>
              <a:t>TITRE PRÉSENTATION / SOUS TITRE / DATE</a:t>
            </a:r>
            <a:endParaRPr lang="fr-FR" dirty="0"/>
          </a:p>
        </p:txBody>
      </p:sp>
      <p:sp>
        <p:nvSpPr>
          <p:cNvPr id="9"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41872363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2.png"/><Relationship Id="rId5" Type="http://schemas.openxmlformats.org/officeDocument/2006/relationships/slideLayout" Target="../slideLayouts/slideLayout7.xml"/><Relationship Id="rId10" Type="http://schemas.openxmlformats.org/officeDocument/2006/relationships/image" Target="../media/image1.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2.png"/><Relationship Id="rId5" Type="http://schemas.openxmlformats.org/officeDocument/2006/relationships/slideLayout" Target="../slideLayouts/slideLayout15.xml"/><Relationship Id="rId10" Type="http://schemas.openxmlformats.org/officeDocument/2006/relationships/image" Target="../media/image1.png"/><Relationship Id="rId4" Type="http://schemas.openxmlformats.org/officeDocument/2006/relationships/slideLayout" Target="../slideLayouts/slideLayout1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3.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2.png"/><Relationship Id="rId5" Type="http://schemas.openxmlformats.org/officeDocument/2006/relationships/slideLayout" Target="../slideLayouts/slideLayout23.xml"/><Relationship Id="rId10" Type="http://schemas.openxmlformats.org/officeDocument/2006/relationships/image" Target="../media/image1.png"/><Relationship Id="rId4" Type="http://schemas.openxmlformats.org/officeDocument/2006/relationships/slideLayout" Target="../slideLayouts/slideLayout22.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3.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2.png"/><Relationship Id="rId5" Type="http://schemas.openxmlformats.org/officeDocument/2006/relationships/slideLayout" Target="../slideLayouts/slideLayout31.xml"/><Relationship Id="rId10" Type="http://schemas.openxmlformats.org/officeDocument/2006/relationships/image" Target="../media/image1.png"/><Relationship Id="rId4" Type="http://schemas.openxmlformats.org/officeDocument/2006/relationships/slideLayout" Target="../slideLayouts/slideLayout30.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image" Target="../media/image3.png"/><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image" Target="../media/image2.png"/><Relationship Id="rId5" Type="http://schemas.openxmlformats.org/officeDocument/2006/relationships/slideLayout" Target="../slideLayouts/slideLayout39.xml"/><Relationship Id="rId10" Type="http://schemas.openxmlformats.org/officeDocument/2006/relationships/image" Target="../media/image1.png"/><Relationship Id="rId4" Type="http://schemas.openxmlformats.org/officeDocument/2006/relationships/slideLayout" Target="../slideLayouts/slideLayout38.xml"/><Relationship Id="rId9"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image" Target="../media/image3.png"/><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image" Target="../media/image2.png"/><Relationship Id="rId5" Type="http://schemas.openxmlformats.org/officeDocument/2006/relationships/slideLayout" Target="../slideLayouts/slideLayout47.xml"/><Relationship Id="rId10" Type="http://schemas.openxmlformats.org/officeDocument/2006/relationships/image" Target="../media/image1.png"/><Relationship Id="rId4" Type="http://schemas.openxmlformats.org/officeDocument/2006/relationships/slideLayout" Target="../slideLayouts/slideLayout46.xml"/><Relationship Id="rId9"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5"/>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8400" y="1929600"/>
            <a:ext cx="8229600" cy="4105452"/>
          </a:xfrm>
          <a:prstGeom prst="rect">
            <a:avLst/>
          </a:prstGeom>
          <a:noFill/>
        </p:spPr>
        <p:txBody>
          <a:bodyPr vert="horz" lIns="91440" tIns="45720" rIns="91440" bIns="45720" rtlCol="0" anchor="t" anchorCtr="0">
            <a:normAutofit/>
          </a:bodyPr>
          <a:lstStyle/>
          <a:p>
            <a:pPr marL="179388" lvl="0" indent="-179388">
              <a:buClr>
                <a:srgbClr val="9C9E9F"/>
              </a:buClr>
              <a:buSzPct val="70000"/>
              <a:buFontTx/>
              <a:buBlip>
                <a:blip r:embed="rId4"/>
              </a:buBlip>
            </a:pPr>
            <a:r>
              <a:rPr lang="fr-FR" dirty="0" smtClean="0"/>
              <a:t>Cliquez pour modifier les styles du texte du masque</a:t>
            </a:r>
          </a:p>
          <a:p>
            <a:pPr marL="450850" lvl="1" indent="-179388">
              <a:buClr>
                <a:srgbClr val="E2001A"/>
              </a:buClr>
              <a:buSzPct val="70000"/>
              <a:buFontTx/>
              <a:buBlip>
                <a:blip r:embed="rId5"/>
              </a:buBlip>
            </a:pPr>
            <a:r>
              <a:rPr lang="fr-FR" dirty="0" smtClean="0"/>
              <a:t>Deuxième niveau</a:t>
            </a:r>
          </a:p>
          <a:p>
            <a:pPr marL="631825" lvl="2">
              <a:buClr>
                <a:srgbClr val="E2001A"/>
              </a:buClr>
              <a:buFontTx/>
              <a:buBlip>
                <a:blip r:embed="rId5"/>
              </a:buBlip>
            </a:pPr>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defRPr>
            </a:lvl1pPr>
          </a:lstStyle>
          <a:p>
            <a:r>
              <a:rPr lang="fr-FR" dirty="0" smtClean="0"/>
              <a:t>TITRE PRÉSENTATION / SOUS TITRE / DATE</a:t>
            </a:r>
            <a:endParaRPr lang="fr-FR" dirty="0"/>
          </a:p>
        </p:txBody>
      </p:sp>
      <p:sp>
        <p:nvSpPr>
          <p:cNvPr id="6"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latin typeface="Arial" panose="020B0604020202020204" pitchFamily="34" charset="0"/>
              </a:defRPr>
            </a:lvl1pPr>
          </a:lstStyle>
          <a:p>
            <a:fld id="{B176D8CF-CB63-3F46-849E-14D1C99437C2}" type="slidenum">
              <a:rPr lang="fr-FR" smtClean="0"/>
              <a:pPr/>
              <a:t>‹#›</a:t>
            </a:fld>
            <a:endParaRPr lang="fr-FR" dirty="0"/>
          </a:p>
        </p:txBody>
      </p:sp>
      <p:pic>
        <p:nvPicPr>
          <p:cNvPr id="11" name="Imag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33657" y="6518573"/>
            <a:ext cx="108000" cy="108000"/>
          </a:xfrm>
          <a:prstGeom prst="rect">
            <a:avLst/>
          </a:prstGeom>
        </p:spPr>
      </p:pic>
    </p:spTree>
    <p:extLst>
      <p:ext uri="{BB962C8B-B14F-4D97-AF65-F5344CB8AC3E}">
        <p14:creationId xmlns:p14="http://schemas.microsoft.com/office/powerpoint/2010/main" val="3785749240"/>
      </p:ext>
    </p:extLst>
  </p:cSld>
  <p:clrMap bg1="lt1" tx1="dk1" bg2="lt2" tx2="dk2" accent1="accent1" accent2="accent2" accent3="accent3" accent4="accent4" accent5="accent5" accent6="accent6" hlink="hlink" folHlink="folHlink"/>
  <p:sldLayoutIdLst>
    <p:sldLayoutId id="2147483704" r:id="rId1"/>
    <p:sldLayoutId id="2147483709" r:id="rId2"/>
  </p:sldLayoutIdLst>
  <p:hf hdr="0" dt="0"/>
  <p:txStyles>
    <p:titleStyle>
      <a:lvl1pPr marL="271463" indent="0" algn="l" defTabSz="457200" rtl="0" eaLnBrk="1" latinLnBrk="0" hangingPunct="1">
        <a:spcBef>
          <a:spcPct val="0"/>
        </a:spcBef>
        <a:buNone/>
        <a:defRPr sz="2800" b="1" kern="1200">
          <a:solidFill>
            <a:schemeClr val="bg1"/>
          </a:solidFill>
          <a:latin typeface="Arial" panose="020B0604020202020204" pitchFamily="34" charset="0"/>
          <a:ea typeface="+mj-ea"/>
          <a:cs typeface="+mj-cs"/>
        </a:defRPr>
      </a:lvl1pPr>
    </p:titleStyle>
    <p:bodyStyle>
      <a:lvl1pPr marL="179388" indent="-179388" algn="l" defTabSz="457200" rtl="0" eaLnBrk="1" latinLnBrk="0" hangingPunct="1">
        <a:spcBef>
          <a:spcPct val="20000"/>
        </a:spcBef>
        <a:buClr>
          <a:schemeClr val="tx2"/>
        </a:buClr>
        <a:buSzPct val="60000"/>
        <a:buFont typeface="Courier New" panose="02070309020205020404" pitchFamily="49" charset="0"/>
        <a:buChar char="o"/>
        <a:defRPr lang="fr-FR" sz="1800" b="0" kern="1200" dirty="0" smtClean="0">
          <a:solidFill>
            <a:schemeClr val="tx1"/>
          </a:solidFill>
          <a:latin typeface="Arial" panose="020B0604020202020204" pitchFamily="34" charset="0"/>
          <a:ea typeface="+mn-ea"/>
          <a:cs typeface="+mn-cs"/>
        </a:defRPr>
      </a:lvl1pPr>
      <a:lvl2pPr marL="450850" indent="-185738" algn="l" defTabSz="457200" rtl="0" eaLnBrk="1" latinLnBrk="0" hangingPunct="1">
        <a:spcBef>
          <a:spcPct val="20000"/>
        </a:spcBef>
        <a:buClr>
          <a:srgbClr val="F20000"/>
        </a:buClr>
        <a:buSzPct val="60000"/>
        <a:buFont typeface="Courier New" panose="02070309020205020404" pitchFamily="49" charset="0"/>
        <a:buChar char="o"/>
        <a:defRPr lang="fr-FR" sz="1600" b="0" i="1" kern="1200" dirty="0" smtClean="0">
          <a:solidFill>
            <a:srgbClr val="E2001A"/>
          </a:solidFill>
          <a:latin typeface="Arial" panose="020B0604020202020204" pitchFamily="34" charset="0"/>
          <a:ea typeface="+mn-ea"/>
          <a:cs typeface="+mn-cs"/>
        </a:defRPr>
      </a:lvl2pPr>
      <a:lvl3pPr marL="982663" indent="-180975" algn="l" defTabSz="457200" rtl="0" eaLnBrk="1" latinLnBrk="0" hangingPunct="1">
        <a:spcBef>
          <a:spcPct val="20000"/>
        </a:spcBef>
        <a:buClr>
          <a:srgbClr val="F20000"/>
        </a:buClr>
        <a:buSzPct val="50000"/>
        <a:buFont typeface="Courier New" panose="02070309020205020404" pitchFamily="49" charset="0"/>
        <a:buChar char="o"/>
        <a:defRPr lang="fr-FR" sz="1100" b="0" kern="1200" dirty="0" smtClean="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lang="fr-FR" sz="1200" b="0" kern="1200" dirty="0" smtClean="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lang="fr-FR" sz="1200" b="0" kern="1200" dirty="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bg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8400" y="1929600"/>
            <a:ext cx="8229600" cy="4105452"/>
          </a:xfrm>
          <a:prstGeom prst="rect">
            <a:avLst/>
          </a:prstGeom>
          <a:noFill/>
        </p:spPr>
        <p:txBody>
          <a:bodyPr vert="horz" lIns="91440" tIns="45720" rIns="91440" bIns="45720" rtlCol="0" anchor="t" anchorCtr="0">
            <a:normAutofit/>
          </a:bodyPr>
          <a:lstStyle/>
          <a:p>
            <a:pPr marL="179388" lvl="0" indent="-179388">
              <a:buClr>
                <a:srgbClr val="9C9E9F"/>
              </a:buClr>
              <a:buSzPct val="70000"/>
              <a:buFontTx/>
              <a:buBlip>
                <a:blip r:embed="rId10"/>
              </a:buBlip>
            </a:pPr>
            <a:r>
              <a:rPr lang="fr-FR" dirty="0" smtClean="0"/>
              <a:t>Cliquez pour modifier les styles du texte du masque</a:t>
            </a:r>
          </a:p>
          <a:p>
            <a:pPr marL="450850" lvl="1" indent="-179388">
              <a:buClr>
                <a:srgbClr val="E2001A"/>
              </a:buClr>
              <a:buSzPct val="70000"/>
              <a:buFontTx/>
              <a:buBlip>
                <a:blip r:embed="rId11"/>
              </a:buBlip>
            </a:pPr>
            <a:r>
              <a:rPr lang="fr-FR" dirty="0" smtClean="0"/>
              <a:t>Deuxième niveau</a:t>
            </a:r>
          </a:p>
          <a:p>
            <a:pPr marL="631825" lvl="2">
              <a:buClr>
                <a:srgbClr val="E2001A"/>
              </a:buClr>
              <a:buFontTx/>
              <a:buBlip>
                <a:blip r:embed="rId11"/>
              </a:buBlip>
            </a:pPr>
            <a:r>
              <a:rPr lang="fr-FR" dirty="0" smtClean="0"/>
              <a:t>Troisième niveau</a:t>
            </a:r>
          </a:p>
          <a:p>
            <a:pPr lvl="3"/>
            <a:r>
              <a:rPr lang="fr-FR" dirty="0" smtClean="0"/>
              <a:t>Quatrième niveau</a:t>
            </a:r>
          </a:p>
          <a:p>
            <a:pPr lvl="4"/>
            <a:r>
              <a:rPr lang="fr-FR" dirty="0" smtClean="0"/>
              <a:t>Cinquième niveau</a:t>
            </a:r>
            <a:endParaRPr lang="fr-FR" dirty="0"/>
          </a:p>
        </p:txBody>
      </p:sp>
      <p:pic>
        <p:nvPicPr>
          <p:cNvPr id="11" name="Imag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33657" y="6518573"/>
            <a:ext cx="108000" cy="108000"/>
          </a:xfrm>
          <a:prstGeom prst="rect">
            <a:avLst/>
          </a:prstGeom>
        </p:spPr>
      </p:pic>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cs typeface="Arial" panose="020B0604020202020204" pitchFamily="34" charset="0"/>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latin typeface="Arial" panose="020B0604020202020204" pitchFamily="34" charset="0"/>
                <a:cs typeface="Arial" panose="020B0604020202020204" pitchFamily="34" charset="0"/>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332054411"/>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52" r:id="rId6"/>
    <p:sldLayoutId id="2147483749" r:id="rId7"/>
    <p:sldLayoutId id="2147483723" r:id="rId8"/>
  </p:sldLayoutIdLst>
  <p:hf hdr="0" dt="0"/>
  <p:txStyles>
    <p:titleStyle>
      <a:lvl1pPr marL="271463" indent="0" algn="l" defTabSz="457200" rtl="0" eaLnBrk="1" latinLnBrk="0" hangingPunct="1">
        <a:spcBef>
          <a:spcPct val="0"/>
        </a:spcBef>
        <a:buNone/>
        <a:defRPr sz="2800" b="1" kern="1200">
          <a:solidFill>
            <a:schemeClr val="bg1"/>
          </a:solidFill>
          <a:latin typeface="Arial" panose="020B0604020202020204" pitchFamily="34" charset="0"/>
          <a:ea typeface="+mj-ea"/>
          <a:cs typeface="+mj-cs"/>
        </a:defRPr>
      </a:lvl1pPr>
    </p:titleStyle>
    <p:bodyStyle>
      <a:lvl1pPr marL="179388" indent="-179388" algn="l" defTabSz="457200" rtl="0" eaLnBrk="1" latinLnBrk="0" hangingPunct="1">
        <a:spcBef>
          <a:spcPct val="20000"/>
        </a:spcBef>
        <a:buClr>
          <a:schemeClr val="tx2"/>
        </a:buClr>
        <a:buSzPct val="60000"/>
        <a:buFont typeface="Courier New" panose="02070309020205020404" pitchFamily="49" charset="0"/>
        <a:buChar char="o"/>
        <a:defRPr lang="fr-FR" sz="1800" b="0" kern="1200" dirty="0" smtClean="0">
          <a:solidFill>
            <a:schemeClr val="tx1"/>
          </a:solidFill>
          <a:latin typeface="Arial" panose="020B0604020202020204" pitchFamily="34" charset="0"/>
          <a:ea typeface="+mn-ea"/>
          <a:cs typeface="+mn-cs"/>
        </a:defRPr>
      </a:lvl1pPr>
      <a:lvl2pPr marL="450850" indent="-185738" algn="l" defTabSz="457200" rtl="0" eaLnBrk="1" latinLnBrk="0" hangingPunct="1">
        <a:spcBef>
          <a:spcPct val="20000"/>
        </a:spcBef>
        <a:buClr>
          <a:srgbClr val="F20000"/>
        </a:buClr>
        <a:buSzPct val="60000"/>
        <a:buFont typeface="Courier New" panose="02070309020205020404" pitchFamily="49" charset="0"/>
        <a:buChar char="o"/>
        <a:defRPr lang="fr-FR" sz="1600" b="0" i="1" kern="1200" dirty="0" smtClean="0">
          <a:solidFill>
            <a:srgbClr val="E2001A"/>
          </a:solidFill>
          <a:latin typeface="Arial" panose="020B0604020202020204" pitchFamily="34" charset="0"/>
          <a:ea typeface="+mn-ea"/>
          <a:cs typeface="+mn-cs"/>
        </a:defRPr>
      </a:lvl2pPr>
      <a:lvl3pPr marL="982663" indent="-180975" algn="l" defTabSz="457200" rtl="0" eaLnBrk="1" latinLnBrk="0" hangingPunct="1">
        <a:spcBef>
          <a:spcPct val="20000"/>
        </a:spcBef>
        <a:buClr>
          <a:srgbClr val="F20000"/>
        </a:buClr>
        <a:buSzPct val="50000"/>
        <a:buFont typeface="Courier New" panose="02070309020205020404" pitchFamily="49" charset="0"/>
        <a:buChar char="o"/>
        <a:defRPr lang="fr-FR" sz="1100" b="0" kern="1200" dirty="0" smtClean="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lang="fr-FR" sz="1200" b="0" kern="1200" dirty="0" smtClean="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lang="fr-FR" sz="1200" b="0" kern="1200" dirty="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8400" y="1929600"/>
            <a:ext cx="8229600" cy="4105452"/>
          </a:xfrm>
          <a:prstGeom prst="rect">
            <a:avLst/>
          </a:prstGeom>
          <a:noFill/>
        </p:spPr>
        <p:txBody>
          <a:bodyPr vert="horz" lIns="91440" tIns="45720" rIns="91440" bIns="45720" rtlCol="0" anchor="t" anchorCtr="0">
            <a:normAutofit/>
          </a:bodyPr>
          <a:lstStyle/>
          <a:p>
            <a:pPr marL="179388" lvl="0" indent="-179388">
              <a:buClr>
                <a:srgbClr val="9C9E9F"/>
              </a:buClr>
              <a:buSzPct val="70000"/>
              <a:buFontTx/>
              <a:buBlip>
                <a:blip r:embed="rId10"/>
              </a:buBlip>
            </a:pPr>
            <a:r>
              <a:rPr lang="fr-FR" dirty="0" smtClean="0"/>
              <a:t>Cliquez pour modifier les styles du texte du masque</a:t>
            </a:r>
          </a:p>
          <a:p>
            <a:pPr marL="450850" lvl="1" indent="-179388">
              <a:buClr>
                <a:srgbClr val="E2001A"/>
              </a:buClr>
              <a:buSzPct val="70000"/>
              <a:buFontTx/>
              <a:buBlip>
                <a:blip r:embed="rId11"/>
              </a:buBlip>
            </a:pPr>
            <a:r>
              <a:rPr lang="fr-FR" dirty="0" smtClean="0"/>
              <a:t>Deuxième niveau</a:t>
            </a:r>
          </a:p>
          <a:p>
            <a:pPr marL="631825" lvl="2">
              <a:buClr>
                <a:srgbClr val="E2001A"/>
              </a:buClr>
              <a:buFontTx/>
              <a:buBlip>
                <a:blip r:embed="rId11"/>
              </a:buBlip>
            </a:pPr>
            <a:r>
              <a:rPr lang="fr-FR" dirty="0" smtClean="0"/>
              <a:t>Troisième niveau</a:t>
            </a:r>
          </a:p>
          <a:p>
            <a:pPr lvl="3"/>
            <a:r>
              <a:rPr lang="fr-FR" dirty="0" smtClean="0"/>
              <a:t>Quatrième niveau</a:t>
            </a:r>
          </a:p>
          <a:p>
            <a:pPr lvl="4"/>
            <a:r>
              <a:rPr lang="fr-FR" dirty="0" smtClean="0"/>
              <a:t>Cinquième niveau</a:t>
            </a:r>
            <a:endParaRPr lang="fr-FR" dirty="0"/>
          </a:p>
        </p:txBody>
      </p:sp>
      <p:pic>
        <p:nvPicPr>
          <p:cNvPr id="11" name="Imag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33657" y="6518573"/>
            <a:ext cx="108000" cy="108000"/>
          </a:xfrm>
          <a:prstGeom prst="rect">
            <a:avLst/>
          </a:prstGeom>
        </p:spPr>
      </p:pic>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cs typeface="Arial" panose="020B0604020202020204" pitchFamily="34" charset="0"/>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latin typeface="Arial" panose="020B0604020202020204" pitchFamily="34" charset="0"/>
                <a:cs typeface="Arial" panose="020B0604020202020204" pitchFamily="34" charset="0"/>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3269309949"/>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53" r:id="rId6"/>
    <p:sldLayoutId id="2147483748" r:id="rId7"/>
    <p:sldLayoutId id="2147483730" r:id="rId8"/>
  </p:sldLayoutIdLst>
  <p:hf hdr="0" dt="0"/>
  <p:txStyles>
    <p:titleStyle>
      <a:lvl1pPr marL="271463" indent="0" algn="l" defTabSz="457200" rtl="0" eaLnBrk="1" latinLnBrk="0" hangingPunct="1">
        <a:spcBef>
          <a:spcPct val="0"/>
        </a:spcBef>
        <a:buNone/>
        <a:defRPr sz="2800" b="1" kern="1200">
          <a:solidFill>
            <a:schemeClr val="bg1"/>
          </a:solidFill>
          <a:latin typeface="Arial" panose="020B0604020202020204" pitchFamily="34" charset="0"/>
          <a:ea typeface="+mj-ea"/>
          <a:cs typeface="+mj-cs"/>
        </a:defRPr>
      </a:lvl1pPr>
    </p:titleStyle>
    <p:bodyStyle>
      <a:lvl1pPr marL="179388" indent="-179388" algn="l" defTabSz="457200" rtl="0" eaLnBrk="1" latinLnBrk="0" hangingPunct="1">
        <a:spcBef>
          <a:spcPct val="20000"/>
        </a:spcBef>
        <a:buClr>
          <a:schemeClr val="tx2"/>
        </a:buClr>
        <a:buSzPct val="60000"/>
        <a:buFont typeface="Courier New" panose="02070309020205020404" pitchFamily="49" charset="0"/>
        <a:buChar char="o"/>
        <a:defRPr lang="fr-FR" sz="1800" b="0" kern="1200" dirty="0" smtClean="0">
          <a:solidFill>
            <a:schemeClr val="tx1"/>
          </a:solidFill>
          <a:latin typeface="Arial" panose="020B0604020202020204" pitchFamily="34" charset="0"/>
          <a:ea typeface="+mn-ea"/>
          <a:cs typeface="+mn-cs"/>
        </a:defRPr>
      </a:lvl1pPr>
      <a:lvl2pPr marL="450850" indent="-185738" algn="l" defTabSz="457200" rtl="0" eaLnBrk="1" latinLnBrk="0" hangingPunct="1">
        <a:spcBef>
          <a:spcPct val="20000"/>
        </a:spcBef>
        <a:buClr>
          <a:srgbClr val="F20000"/>
        </a:buClr>
        <a:buSzPct val="60000"/>
        <a:buFont typeface="Courier New" panose="02070309020205020404" pitchFamily="49" charset="0"/>
        <a:buChar char="o"/>
        <a:defRPr lang="fr-FR" sz="1600" b="0" i="1" kern="1200" dirty="0" smtClean="0">
          <a:solidFill>
            <a:srgbClr val="E2001A"/>
          </a:solidFill>
          <a:latin typeface="Arial" panose="020B0604020202020204" pitchFamily="34" charset="0"/>
          <a:ea typeface="+mn-ea"/>
          <a:cs typeface="+mn-cs"/>
        </a:defRPr>
      </a:lvl2pPr>
      <a:lvl3pPr marL="982663" indent="-180975" algn="l" defTabSz="457200" rtl="0" eaLnBrk="1" latinLnBrk="0" hangingPunct="1">
        <a:spcBef>
          <a:spcPct val="20000"/>
        </a:spcBef>
        <a:buClr>
          <a:srgbClr val="F20000"/>
        </a:buClr>
        <a:buSzPct val="50000"/>
        <a:buFont typeface="Courier New" panose="02070309020205020404" pitchFamily="49" charset="0"/>
        <a:buChar char="o"/>
        <a:defRPr lang="fr-FR" sz="1100" b="0" kern="1200" dirty="0" smtClean="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lang="fr-FR" sz="1200" b="0" kern="1200" dirty="0" smtClean="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lang="fr-FR" sz="1200" b="0" kern="1200" dirty="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8400" y="1929600"/>
            <a:ext cx="8229600" cy="4105452"/>
          </a:xfrm>
          <a:prstGeom prst="rect">
            <a:avLst/>
          </a:prstGeom>
          <a:noFill/>
        </p:spPr>
        <p:txBody>
          <a:bodyPr vert="horz" lIns="91440" tIns="45720" rIns="91440" bIns="45720" rtlCol="0" anchor="t" anchorCtr="0">
            <a:normAutofit/>
          </a:bodyPr>
          <a:lstStyle/>
          <a:p>
            <a:pPr marL="179388" lvl="0" indent="-179388">
              <a:buClr>
                <a:srgbClr val="9C9E9F"/>
              </a:buClr>
              <a:buSzPct val="70000"/>
              <a:buFontTx/>
              <a:buBlip>
                <a:blip r:embed="rId10"/>
              </a:buBlip>
            </a:pPr>
            <a:r>
              <a:rPr lang="fr-FR" dirty="0" smtClean="0"/>
              <a:t>Cliquez pour modifier les styles du texte du masque</a:t>
            </a:r>
          </a:p>
          <a:p>
            <a:pPr marL="450850" lvl="1" indent="-179388">
              <a:buClr>
                <a:srgbClr val="E2001A"/>
              </a:buClr>
              <a:buSzPct val="70000"/>
              <a:buFontTx/>
              <a:buBlip>
                <a:blip r:embed="rId11"/>
              </a:buBlip>
            </a:pPr>
            <a:r>
              <a:rPr lang="fr-FR" dirty="0" smtClean="0"/>
              <a:t>Deuxième niveau</a:t>
            </a:r>
          </a:p>
          <a:p>
            <a:pPr marL="631825" lvl="2">
              <a:buClr>
                <a:srgbClr val="E2001A"/>
              </a:buClr>
              <a:buFontTx/>
              <a:buBlip>
                <a:blip r:embed="rId11"/>
              </a:buBlip>
            </a:pPr>
            <a:r>
              <a:rPr lang="fr-FR" dirty="0" smtClean="0"/>
              <a:t>Troisième niveau</a:t>
            </a:r>
          </a:p>
          <a:p>
            <a:pPr lvl="3"/>
            <a:r>
              <a:rPr lang="fr-FR" dirty="0" smtClean="0"/>
              <a:t>Quatrième niveau</a:t>
            </a:r>
          </a:p>
          <a:p>
            <a:pPr lvl="4"/>
            <a:r>
              <a:rPr lang="fr-FR" dirty="0" smtClean="0"/>
              <a:t>Cinquième niveau</a:t>
            </a:r>
            <a:endParaRPr lang="fr-FR" dirty="0"/>
          </a:p>
        </p:txBody>
      </p:sp>
      <p:pic>
        <p:nvPicPr>
          <p:cNvPr id="11" name="Imag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33657" y="6518573"/>
            <a:ext cx="108000" cy="108000"/>
          </a:xfrm>
          <a:prstGeom prst="rect">
            <a:avLst/>
          </a:prstGeom>
        </p:spPr>
      </p:pic>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cs typeface="Arial" panose="020B0604020202020204" pitchFamily="34" charset="0"/>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latin typeface="Arial" panose="020B0604020202020204" pitchFamily="34" charset="0"/>
                <a:cs typeface="Arial" panose="020B0604020202020204" pitchFamily="34" charset="0"/>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3053878706"/>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54" r:id="rId6"/>
    <p:sldLayoutId id="2147483745" r:id="rId7"/>
    <p:sldLayoutId id="2147483737" r:id="rId8"/>
  </p:sldLayoutIdLst>
  <p:hf hdr="0" dt="0"/>
  <p:txStyles>
    <p:titleStyle>
      <a:lvl1pPr marL="271463" indent="0" algn="l" defTabSz="457200" rtl="0" eaLnBrk="1" latinLnBrk="0" hangingPunct="1">
        <a:spcBef>
          <a:spcPct val="0"/>
        </a:spcBef>
        <a:buNone/>
        <a:defRPr sz="2800" b="1" kern="1200">
          <a:solidFill>
            <a:schemeClr val="bg1"/>
          </a:solidFill>
          <a:latin typeface="Arial" panose="020B0604020202020204" pitchFamily="34" charset="0"/>
          <a:ea typeface="+mj-ea"/>
          <a:cs typeface="+mj-cs"/>
        </a:defRPr>
      </a:lvl1pPr>
    </p:titleStyle>
    <p:bodyStyle>
      <a:lvl1pPr marL="179388" indent="-179388" algn="l" defTabSz="457200" rtl="0" eaLnBrk="1" latinLnBrk="0" hangingPunct="1">
        <a:spcBef>
          <a:spcPct val="20000"/>
        </a:spcBef>
        <a:buClr>
          <a:schemeClr val="tx2"/>
        </a:buClr>
        <a:buSzPct val="60000"/>
        <a:buFont typeface="Courier New" panose="02070309020205020404" pitchFamily="49" charset="0"/>
        <a:buChar char="o"/>
        <a:defRPr lang="fr-FR" sz="1800" b="0" kern="1200" dirty="0" smtClean="0">
          <a:solidFill>
            <a:schemeClr val="tx1"/>
          </a:solidFill>
          <a:latin typeface="Arial" panose="020B0604020202020204" pitchFamily="34" charset="0"/>
          <a:ea typeface="+mn-ea"/>
          <a:cs typeface="+mn-cs"/>
        </a:defRPr>
      </a:lvl1pPr>
      <a:lvl2pPr marL="450850" indent="-185738" algn="l" defTabSz="457200" rtl="0" eaLnBrk="1" latinLnBrk="0" hangingPunct="1">
        <a:spcBef>
          <a:spcPct val="20000"/>
        </a:spcBef>
        <a:buClr>
          <a:srgbClr val="F20000"/>
        </a:buClr>
        <a:buSzPct val="60000"/>
        <a:buFont typeface="Courier New" panose="02070309020205020404" pitchFamily="49" charset="0"/>
        <a:buChar char="o"/>
        <a:defRPr lang="fr-FR" sz="1600" b="0" i="1" kern="1200" dirty="0" smtClean="0">
          <a:solidFill>
            <a:srgbClr val="E2001A"/>
          </a:solidFill>
          <a:latin typeface="Arial" panose="020B0604020202020204" pitchFamily="34" charset="0"/>
          <a:ea typeface="+mn-ea"/>
          <a:cs typeface="+mn-cs"/>
        </a:defRPr>
      </a:lvl2pPr>
      <a:lvl3pPr marL="982663" indent="-180975" algn="l" defTabSz="457200" rtl="0" eaLnBrk="1" latinLnBrk="0" hangingPunct="1">
        <a:spcBef>
          <a:spcPct val="20000"/>
        </a:spcBef>
        <a:buClr>
          <a:srgbClr val="F20000"/>
        </a:buClr>
        <a:buSzPct val="50000"/>
        <a:buFont typeface="Courier New" panose="02070309020205020404" pitchFamily="49" charset="0"/>
        <a:buChar char="o"/>
        <a:defRPr lang="fr-FR" sz="1100" b="0" kern="1200" dirty="0" smtClean="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lang="fr-FR" sz="1200" b="0" kern="1200" dirty="0" smtClean="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lang="fr-FR" sz="1200" b="0" kern="1200" dirty="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4"/>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8400" y="1929600"/>
            <a:ext cx="8229600" cy="4105452"/>
          </a:xfrm>
          <a:prstGeom prst="rect">
            <a:avLst/>
          </a:prstGeom>
          <a:noFill/>
        </p:spPr>
        <p:txBody>
          <a:bodyPr vert="horz" lIns="91440" tIns="45720" rIns="91440" bIns="45720" rtlCol="0" anchor="t" anchorCtr="0">
            <a:normAutofit/>
          </a:bodyPr>
          <a:lstStyle/>
          <a:p>
            <a:pPr marL="179388" lvl="0" indent="-179388">
              <a:buClr>
                <a:srgbClr val="9C9E9F"/>
              </a:buClr>
              <a:buSzPct val="70000"/>
              <a:buFontTx/>
              <a:buBlip>
                <a:blip r:embed="rId10"/>
              </a:buBlip>
            </a:pPr>
            <a:r>
              <a:rPr lang="fr-FR" dirty="0" smtClean="0"/>
              <a:t>Cliquez pour modifier les styles du texte du masque</a:t>
            </a:r>
          </a:p>
          <a:p>
            <a:pPr marL="450850" lvl="1" indent="-179388">
              <a:buClr>
                <a:srgbClr val="E2001A"/>
              </a:buClr>
              <a:buSzPct val="70000"/>
              <a:buFontTx/>
              <a:buBlip>
                <a:blip r:embed="rId11"/>
              </a:buBlip>
            </a:pPr>
            <a:r>
              <a:rPr lang="fr-FR" dirty="0" smtClean="0"/>
              <a:t>Deuxième niveau</a:t>
            </a:r>
          </a:p>
          <a:p>
            <a:pPr marL="631825" lvl="2">
              <a:buClr>
                <a:srgbClr val="E2001A"/>
              </a:buClr>
              <a:buFontTx/>
              <a:buBlip>
                <a:blip r:embed="rId11"/>
              </a:buBlip>
            </a:pPr>
            <a:r>
              <a:rPr lang="fr-FR" dirty="0" smtClean="0"/>
              <a:t>Troisième niveau</a:t>
            </a:r>
          </a:p>
          <a:p>
            <a:pPr lvl="3"/>
            <a:r>
              <a:rPr lang="fr-FR" dirty="0" smtClean="0"/>
              <a:t>Quatrième niveau</a:t>
            </a:r>
          </a:p>
          <a:p>
            <a:pPr lvl="4"/>
            <a:r>
              <a:rPr lang="fr-FR" dirty="0" smtClean="0"/>
              <a:t>Cinquième niveau</a:t>
            </a:r>
            <a:endParaRPr lang="fr-FR" dirty="0"/>
          </a:p>
        </p:txBody>
      </p:sp>
      <p:pic>
        <p:nvPicPr>
          <p:cNvPr id="11" name="Imag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33657" y="6518573"/>
            <a:ext cx="108000" cy="108000"/>
          </a:xfrm>
          <a:prstGeom prst="rect">
            <a:avLst/>
          </a:prstGeom>
        </p:spPr>
      </p:pic>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cs typeface="Arial" panose="020B0604020202020204" pitchFamily="34" charset="0"/>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latin typeface="Arial" panose="020B0604020202020204" pitchFamily="34" charset="0"/>
                <a:cs typeface="Arial" panose="020B0604020202020204" pitchFamily="34" charset="0"/>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163642565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55" r:id="rId6"/>
    <p:sldLayoutId id="2147483746" r:id="rId7"/>
    <p:sldLayoutId id="2147483744" r:id="rId8"/>
  </p:sldLayoutIdLst>
  <p:hf hdr="0" dt="0"/>
  <p:txStyles>
    <p:titleStyle>
      <a:lvl1pPr marL="271463" indent="0" algn="l" defTabSz="457200" rtl="0" eaLnBrk="1" latinLnBrk="0" hangingPunct="1">
        <a:spcBef>
          <a:spcPct val="0"/>
        </a:spcBef>
        <a:buNone/>
        <a:defRPr sz="2800" b="1" kern="1200">
          <a:solidFill>
            <a:schemeClr val="bg1"/>
          </a:solidFill>
          <a:latin typeface="Arial" panose="020B0604020202020204" pitchFamily="34" charset="0"/>
          <a:ea typeface="+mj-ea"/>
          <a:cs typeface="+mj-cs"/>
        </a:defRPr>
      </a:lvl1pPr>
    </p:titleStyle>
    <p:bodyStyle>
      <a:lvl1pPr marL="179388" indent="-179388" algn="l" defTabSz="457200" rtl="0" eaLnBrk="1" latinLnBrk="0" hangingPunct="1">
        <a:spcBef>
          <a:spcPct val="20000"/>
        </a:spcBef>
        <a:buClr>
          <a:schemeClr val="tx2"/>
        </a:buClr>
        <a:buSzPct val="60000"/>
        <a:buFont typeface="Courier New" panose="02070309020205020404" pitchFamily="49" charset="0"/>
        <a:buChar char="o"/>
        <a:defRPr lang="fr-FR" sz="1800" b="0" kern="1200" dirty="0" smtClean="0">
          <a:solidFill>
            <a:schemeClr val="tx1"/>
          </a:solidFill>
          <a:latin typeface="Arial" panose="020B0604020202020204" pitchFamily="34" charset="0"/>
          <a:ea typeface="+mn-ea"/>
          <a:cs typeface="+mn-cs"/>
        </a:defRPr>
      </a:lvl1pPr>
      <a:lvl2pPr marL="450850" indent="-185738" algn="l" defTabSz="457200" rtl="0" eaLnBrk="1" latinLnBrk="0" hangingPunct="1">
        <a:spcBef>
          <a:spcPct val="20000"/>
        </a:spcBef>
        <a:buClr>
          <a:srgbClr val="F20000"/>
        </a:buClr>
        <a:buSzPct val="60000"/>
        <a:buFont typeface="Courier New" panose="02070309020205020404" pitchFamily="49" charset="0"/>
        <a:buChar char="o"/>
        <a:defRPr lang="fr-FR" sz="1600" b="0" i="1" kern="1200" dirty="0" smtClean="0">
          <a:solidFill>
            <a:srgbClr val="E2001A"/>
          </a:solidFill>
          <a:latin typeface="Arial" panose="020B0604020202020204" pitchFamily="34" charset="0"/>
          <a:ea typeface="+mn-ea"/>
          <a:cs typeface="+mn-cs"/>
        </a:defRPr>
      </a:lvl2pPr>
      <a:lvl3pPr marL="982663" indent="-180975" algn="l" defTabSz="457200" rtl="0" eaLnBrk="1" latinLnBrk="0" hangingPunct="1">
        <a:spcBef>
          <a:spcPct val="20000"/>
        </a:spcBef>
        <a:buClr>
          <a:srgbClr val="F20000"/>
        </a:buClr>
        <a:buSzPct val="50000"/>
        <a:buFont typeface="Courier New" panose="02070309020205020404" pitchFamily="49" charset="0"/>
        <a:buChar char="o"/>
        <a:defRPr lang="fr-FR" sz="1100" b="0" kern="1200" dirty="0" smtClean="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lang="fr-FR" sz="1200" b="0" kern="1200" dirty="0" smtClean="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lang="fr-FR" sz="1200" b="0" kern="1200" dirty="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tx2"/>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8400" y="1929600"/>
            <a:ext cx="8229600" cy="4105452"/>
          </a:xfrm>
          <a:prstGeom prst="rect">
            <a:avLst/>
          </a:prstGeom>
          <a:noFill/>
        </p:spPr>
        <p:txBody>
          <a:bodyPr vert="horz" lIns="91440" tIns="45720" rIns="91440" bIns="45720" rtlCol="0" anchor="t" anchorCtr="0">
            <a:normAutofit/>
          </a:bodyPr>
          <a:lstStyle/>
          <a:p>
            <a:pPr marL="179388" lvl="0" indent="-179388">
              <a:buClr>
                <a:srgbClr val="9C9E9F"/>
              </a:buClr>
              <a:buSzPct val="70000"/>
              <a:buFontTx/>
              <a:buBlip>
                <a:blip r:embed="rId10"/>
              </a:buBlip>
            </a:pPr>
            <a:r>
              <a:rPr lang="fr-FR" dirty="0" smtClean="0"/>
              <a:t>Cliquez pour modifier les styles du texte du masque</a:t>
            </a:r>
          </a:p>
          <a:p>
            <a:pPr marL="450850" lvl="1" indent="-179388">
              <a:buClr>
                <a:srgbClr val="E2001A"/>
              </a:buClr>
              <a:buSzPct val="70000"/>
              <a:buFontTx/>
              <a:buBlip>
                <a:blip r:embed="rId11"/>
              </a:buBlip>
            </a:pPr>
            <a:r>
              <a:rPr lang="fr-FR" dirty="0" smtClean="0"/>
              <a:t>Deuxième niveau</a:t>
            </a:r>
          </a:p>
          <a:p>
            <a:pPr marL="631825" lvl="2">
              <a:buClr>
                <a:srgbClr val="E2001A"/>
              </a:buClr>
              <a:buFontTx/>
              <a:buBlip>
                <a:blip r:embed="rId11"/>
              </a:buBlip>
            </a:pPr>
            <a:r>
              <a:rPr lang="fr-FR" dirty="0" smtClean="0"/>
              <a:t>Troisième niveau</a:t>
            </a:r>
          </a:p>
          <a:p>
            <a:pPr lvl="3"/>
            <a:r>
              <a:rPr lang="fr-FR" dirty="0" smtClean="0"/>
              <a:t>Quatrième niveau</a:t>
            </a:r>
          </a:p>
          <a:p>
            <a:pPr lvl="4"/>
            <a:r>
              <a:rPr lang="fr-FR" dirty="0" smtClean="0"/>
              <a:t>Cinquième niveau</a:t>
            </a:r>
            <a:endParaRPr lang="fr-FR" dirty="0"/>
          </a:p>
        </p:txBody>
      </p:sp>
      <p:pic>
        <p:nvPicPr>
          <p:cNvPr id="11" name="Imag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33657" y="6518573"/>
            <a:ext cx="108000" cy="108000"/>
          </a:xfrm>
          <a:prstGeom prst="rect">
            <a:avLst/>
          </a:prstGeom>
        </p:spPr>
      </p:pic>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cs typeface="Arial" panose="020B0604020202020204" pitchFamily="34" charset="0"/>
              </a:defRPr>
            </a:lvl1pPr>
          </a:lstStyle>
          <a:p>
            <a:r>
              <a:rPr lang="fr-FR" smtClean="0"/>
              <a:t>TITRE PRÉSENTATION / SOUS TITRE / DATE</a:t>
            </a:r>
            <a:endParaRPr lang="fr-FR" dirty="0"/>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latin typeface="Arial" panose="020B0604020202020204" pitchFamily="34" charset="0"/>
                <a:cs typeface="Arial" panose="020B0604020202020204" pitchFamily="34" charset="0"/>
              </a:defRPr>
            </a:lvl1pPr>
          </a:lstStyle>
          <a:p>
            <a:fld id="{B176D8CF-CB63-3F46-849E-14D1C99437C2}" type="slidenum">
              <a:rPr lang="fr-FR" smtClean="0"/>
              <a:pPr/>
              <a:t>‹#›</a:t>
            </a:fld>
            <a:endParaRPr lang="fr-FR" dirty="0"/>
          </a:p>
        </p:txBody>
      </p:sp>
    </p:spTree>
    <p:extLst>
      <p:ext uri="{BB962C8B-B14F-4D97-AF65-F5344CB8AC3E}">
        <p14:creationId xmlns:p14="http://schemas.microsoft.com/office/powerpoint/2010/main" val="2633551422"/>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56" r:id="rId6"/>
    <p:sldLayoutId id="2147483747" r:id="rId7"/>
    <p:sldLayoutId id="2147483716" r:id="rId8"/>
  </p:sldLayoutIdLst>
  <p:hf hdr="0" dt="0"/>
  <p:txStyles>
    <p:titleStyle>
      <a:lvl1pPr marL="271463" indent="0" algn="l" defTabSz="457200" rtl="0" eaLnBrk="1" latinLnBrk="0" hangingPunct="1">
        <a:spcBef>
          <a:spcPct val="0"/>
        </a:spcBef>
        <a:buNone/>
        <a:defRPr sz="2800" b="1" kern="1200">
          <a:solidFill>
            <a:schemeClr val="bg1"/>
          </a:solidFill>
          <a:latin typeface="Arial" panose="020B0604020202020204" pitchFamily="34" charset="0"/>
          <a:ea typeface="+mj-ea"/>
          <a:cs typeface="+mj-cs"/>
        </a:defRPr>
      </a:lvl1pPr>
    </p:titleStyle>
    <p:bodyStyle>
      <a:lvl1pPr marL="179388" indent="-179388" algn="l" defTabSz="457200" rtl="0" eaLnBrk="1" latinLnBrk="0" hangingPunct="1">
        <a:spcBef>
          <a:spcPct val="20000"/>
        </a:spcBef>
        <a:buClr>
          <a:schemeClr val="tx2"/>
        </a:buClr>
        <a:buSzPct val="60000"/>
        <a:buFont typeface="Courier New" panose="02070309020205020404" pitchFamily="49" charset="0"/>
        <a:buChar char="o"/>
        <a:defRPr lang="fr-FR" sz="1800" b="0" kern="1200" dirty="0" smtClean="0">
          <a:solidFill>
            <a:schemeClr val="tx1"/>
          </a:solidFill>
          <a:latin typeface="Arial" panose="020B0604020202020204" pitchFamily="34" charset="0"/>
          <a:ea typeface="+mn-ea"/>
          <a:cs typeface="+mn-cs"/>
        </a:defRPr>
      </a:lvl1pPr>
      <a:lvl2pPr marL="450850" indent="-185738" algn="l" defTabSz="457200" rtl="0" eaLnBrk="1" latinLnBrk="0" hangingPunct="1">
        <a:spcBef>
          <a:spcPct val="20000"/>
        </a:spcBef>
        <a:buClr>
          <a:srgbClr val="F20000"/>
        </a:buClr>
        <a:buSzPct val="60000"/>
        <a:buFont typeface="Courier New" panose="02070309020205020404" pitchFamily="49" charset="0"/>
        <a:buChar char="o"/>
        <a:defRPr lang="fr-FR" sz="1600" b="0" i="1" kern="1200" dirty="0" smtClean="0">
          <a:solidFill>
            <a:srgbClr val="E2001A"/>
          </a:solidFill>
          <a:latin typeface="Arial" panose="020B0604020202020204" pitchFamily="34" charset="0"/>
          <a:ea typeface="+mn-ea"/>
          <a:cs typeface="+mn-cs"/>
        </a:defRPr>
      </a:lvl2pPr>
      <a:lvl3pPr marL="982663" indent="-180975" algn="l" defTabSz="457200" rtl="0" eaLnBrk="1" latinLnBrk="0" hangingPunct="1">
        <a:spcBef>
          <a:spcPct val="20000"/>
        </a:spcBef>
        <a:buClr>
          <a:srgbClr val="F20000"/>
        </a:buClr>
        <a:buSzPct val="50000"/>
        <a:buFont typeface="Courier New" panose="02070309020205020404" pitchFamily="49" charset="0"/>
        <a:buChar char="o"/>
        <a:defRPr lang="fr-FR" sz="1100" b="0" kern="1200" dirty="0" smtClean="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lang="fr-FR" sz="1200" b="0" kern="1200" dirty="0" smtClean="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lang="fr-FR" sz="1200" b="0" kern="1200" dirty="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01600" y="201600"/>
            <a:ext cx="8748000" cy="972172"/>
          </a:xfrm>
          <a:prstGeom prst="round2DiagRect">
            <a:avLst>
              <a:gd name="adj1" fmla="val 0"/>
              <a:gd name="adj2" fmla="val 50000"/>
            </a:avLst>
          </a:prstGeom>
          <a:solidFill>
            <a:schemeClr val="accent3"/>
          </a:solidFill>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8400" y="1929600"/>
            <a:ext cx="8229600" cy="4105452"/>
          </a:xfrm>
          <a:prstGeom prst="rect">
            <a:avLst/>
          </a:prstGeom>
          <a:noFill/>
        </p:spPr>
        <p:txBody>
          <a:bodyPr vert="horz" lIns="91440" tIns="45720" rIns="91440" bIns="45720" rtlCol="0" anchor="t" anchorCtr="0">
            <a:normAutofit/>
          </a:bodyPr>
          <a:lstStyle/>
          <a:p>
            <a:pPr marL="179388" lvl="0" indent="-179388">
              <a:buClr>
                <a:srgbClr val="9C9E9F"/>
              </a:buClr>
              <a:buSzPct val="70000"/>
              <a:buFontTx/>
              <a:buBlip>
                <a:blip r:embed="rId10"/>
              </a:buBlip>
            </a:pPr>
            <a:r>
              <a:rPr lang="fr-FR" dirty="0" smtClean="0"/>
              <a:t>Cliquez pour modifier les styles du texte du masque</a:t>
            </a:r>
          </a:p>
          <a:p>
            <a:pPr marL="450850" lvl="1" indent="-179388">
              <a:buClr>
                <a:srgbClr val="E2001A"/>
              </a:buClr>
              <a:buSzPct val="70000"/>
              <a:buFontTx/>
              <a:buBlip>
                <a:blip r:embed="rId11"/>
              </a:buBlip>
            </a:pPr>
            <a:r>
              <a:rPr lang="fr-FR" dirty="0" smtClean="0"/>
              <a:t>Deuxième niveau</a:t>
            </a:r>
          </a:p>
          <a:p>
            <a:pPr marL="631825" lvl="2">
              <a:buClr>
                <a:srgbClr val="E2001A"/>
              </a:buClr>
              <a:buFontTx/>
              <a:buBlip>
                <a:blip r:embed="rId11"/>
              </a:buBlip>
            </a:pPr>
            <a:r>
              <a:rPr lang="fr-FR" dirty="0" smtClean="0"/>
              <a:t>Troisième niveau</a:t>
            </a:r>
          </a:p>
          <a:p>
            <a:pPr lvl="3"/>
            <a:r>
              <a:rPr lang="fr-FR" dirty="0" smtClean="0"/>
              <a:t>Quatrième niveau</a:t>
            </a:r>
          </a:p>
          <a:p>
            <a:pPr lvl="4"/>
            <a:r>
              <a:rPr lang="fr-FR" dirty="0" smtClean="0"/>
              <a:t>Cinquième niveau</a:t>
            </a:r>
            <a:endParaRPr lang="fr-FR" dirty="0"/>
          </a:p>
        </p:txBody>
      </p:sp>
      <p:pic>
        <p:nvPicPr>
          <p:cNvPr id="11" name="Imag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33657" y="6518573"/>
            <a:ext cx="108000" cy="108000"/>
          </a:xfrm>
          <a:prstGeom prst="rect">
            <a:avLst/>
          </a:prstGeom>
        </p:spPr>
      </p:pic>
      <p:sp>
        <p:nvSpPr>
          <p:cNvPr id="7" name="Espace réservé du pied de page 4"/>
          <p:cNvSpPr>
            <a:spLocks noGrp="1"/>
          </p:cNvSpPr>
          <p:nvPr>
            <p:ph type="ftr" sz="quarter" idx="3"/>
          </p:nvPr>
        </p:nvSpPr>
        <p:spPr>
          <a:xfrm>
            <a:off x="602886" y="6400065"/>
            <a:ext cx="2895600" cy="365125"/>
          </a:xfrm>
          <a:prstGeom prst="rect">
            <a:avLst/>
          </a:prstGeom>
        </p:spPr>
        <p:txBody>
          <a:bodyPr vert="horz" lIns="91440" tIns="45720" rIns="91440" bIns="45720" rtlCol="0" anchor="ctr"/>
          <a:lstStyle>
            <a:lvl1pPr>
              <a:defRPr lang="fr-FR" sz="800" b="1">
                <a:solidFill>
                  <a:schemeClr val="tx1">
                    <a:tint val="75000"/>
                  </a:schemeClr>
                </a:solidFill>
                <a:latin typeface="Arial" panose="020B0604020202020204" pitchFamily="34" charset="0"/>
                <a:cs typeface="Arial" panose="020B0604020202020204" pitchFamily="34" charset="0"/>
              </a:defRPr>
            </a:lvl1pPr>
          </a:lstStyle>
          <a:p>
            <a:r>
              <a:rPr smtClean="0">
                <a:solidFill>
                  <a:prstClr val="black">
                    <a:tint val="75000"/>
                  </a:prstClr>
                </a:solidFill>
              </a:rPr>
              <a:t>TITRE PRÉSENTATION / SOUS TITRE / DATE</a:t>
            </a:r>
            <a:endParaRPr dirty="0">
              <a:solidFill>
                <a:prstClr val="black">
                  <a:tint val="75000"/>
                </a:prstClr>
              </a:solidFill>
            </a:endParaRPr>
          </a:p>
        </p:txBody>
      </p:sp>
      <p:sp>
        <p:nvSpPr>
          <p:cNvPr id="8" name="Espace réservé du numéro de diapositive 5"/>
          <p:cNvSpPr>
            <a:spLocks noGrp="1"/>
          </p:cNvSpPr>
          <p:nvPr>
            <p:ph type="sldNum" sz="quarter" idx="4"/>
          </p:nvPr>
        </p:nvSpPr>
        <p:spPr>
          <a:xfrm>
            <a:off x="6701685" y="6400065"/>
            <a:ext cx="2133600" cy="365125"/>
          </a:xfrm>
          <a:prstGeom prst="rect">
            <a:avLst/>
          </a:prstGeom>
        </p:spPr>
        <p:txBody>
          <a:bodyPr vert="horz" lIns="91440" tIns="45720" rIns="91440" bIns="45720" rtlCol="0" anchor="ctr"/>
          <a:lstStyle>
            <a:lvl1pPr algn="r">
              <a:defRPr sz="800" b="1">
                <a:solidFill>
                  <a:schemeClr val="tx1">
                    <a:tint val="75000"/>
                  </a:schemeClr>
                </a:solidFill>
                <a:latin typeface="Arial" panose="020B0604020202020204" pitchFamily="34" charset="0"/>
                <a:cs typeface="Arial" panose="020B0604020202020204" pitchFamily="34" charset="0"/>
              </a:defRPr>
            </a:lvl1pPr>
          </a:lstStyle>
          <a:p>
            <a:fld id="{B176D8CF-CB63-3F46-849E-14D1C99437C2}" type="slidenum">
              <a:rPr lang="fr-FR" smtClean="0">
                <a:solidFill>
                  <a:prstClr val="black">
                    <a:tint val="75000"/>
                  </a:prstClr>
                </a:solidFill>
              </a:rPr>
              <a:pPr/>
              <a:t>‹#›</a:t>
            </a:fld>
            <a:endParaRPr lang="fr-FR" dirty="0">
              <a:solidFill>
                <a:prstClr val="black">
                  <a:tint val="75000"/>
                </a:prstClr>
              </a:solidFill>
            </a:endParaRPr>
          </a:p>
        </p:txBody>
      </p:sp>
    </p:spTree>
    <p:extLst>
      <p:ext uri="{BB962C8B-B14F-4D97-AF65-F5344CB8AC3E}">
        <p14:creationId xmlns:p14="http://schemas.microsoft.com/office/powerpoint/2010/main" val="3074724891"/>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Lst>
  <p:hf hdr="0" dt="0"/>
  <p:txStyles>
    <p:titleStyle>
      <a:lvl1pPr marL="271463" indent="0" algn="l" defTabSz="457200" rtl="0" eaLnBrk="1" latinLnBrk="0" hangingPunct="1">
        <a:spcBef>
          <a:spcPct val="0"/>
        </a:spcBef>
        <a:buNone/>
        <a:defRPr sz="2800" b="1" kern="1200">
          <a:solidFill>
            <a:schemeClr val="bg1"/>
          </a:solidFill>
          <a:latin typeface="Arial" panose="020B0604020202020204" pitchFamily="34" charset="0"/>
          <a:ea typeface="+mj-ea"/>
          <a:cs typeface="+mj-cs"/>
        </a:defRPr>
      </a:lvl1pPr>
    </p:titleStyle>
    <p:bodyStyle>
      <a:lvl1pPr marL="179388" indent="-179388" algn="l" defTabSz="457200" rtl="0" eaLnBrk="1" latinLnBrk="0" hangingPunct="1">
        <a:spcBef>
          <a:spcPct val="20000"/>
        </a:spcBef>
        <a:buClr>
          <a:schemeClr val="tx2"/>
        </a:buClr>
        <a:buSzPct val="60000"/>
        <a:buFont typeface="Courier New" panose="02070309020205020404" pitchFamily="49" charset="0"/>
        <a:buChar char="o"/>
        <a:defRPr lang="fr-FR" sz="1800" b="0" kern="1200" dirty="0" smtClean="0">
          <a:solidFill>
            <a:schemeClr val="tx1"/>
          </a:solidFill>
          <a:latin typeface="Arial" panose="020B0604020202020204" pitchFamily="34" charset="0"/>
          <a:ea typeface="+mn-ea"/>
          <a:cs typeface="+mn-cs"/>
        </a:defRPr>
      </a:lvl1pPr>
      <a:lvl2pPr marL="450850" indent="-185738" algn="l" defTabSz="457200" rtl="0" eaLnBrk="1" latinLnBrk="0" hangingPunct="1">
        <a:spcBef>
          <a:spcPct val="20000"/>
        </a:spcBef>
        <a:buClr>
          <a:srgbClr val="F20000"/>
        </a:buClr>
        <a:buSzPct val="60000"/>
        <a:buFont typeface="Courier New" panose="02070309020205020404" pitchFamily="49" charset="0"/>
        <a:buChar char="o"/>
        <a:defRPr lang="fr-FR" sz="1600" b="0" i="1" kern="1200" dirty="0" smtClean="0">
          <a:solidFill>
            <a:srgbClr val="E2001A"/>
          </a:solidFill>
          <a:latin typeface="Arial" panose="020B0604020202020204" pitchFamily="34" charset="0"/>
          <a:ea typeface="+mn-ea"/>
          <a:cs typeface="+mn-cs"/>
        </a:defRPr>
      </a:lvl2pPr>
      <a:lvl3pPr marL="982663" indent="-180975" algn="l" defTabSz="457200" rtl="0" eaLnBrk="1" latinLnBrk="0" hangingPunct="1">
        <a:spcBef>
          <a:spcPct val="20000"/>
        </a:spcBef>
        <a:buClr>
          <a:srgbClr val="F20000"/>
        </a:buClr>
        <a:buSzPct val="50000"/>
        <a:buFont typeface="Courier New" panose="02070309020205020404" pitchFamily="49" charset="0"/>
        <a:buChar char="o"/>
        <a:defRPr lang="fr-FR" sz="1100" b="0" kern="1200" dirty="0" smtClean="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lang="fr-FR" sz="1200" b="0" kern="1200" dirty="0" smtClean="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lang="fr-FR" sz="1200" b="0" kern="1200" dirty="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pour une image  11"/>
          <p:cNvSpPr>
            <a:spLocks noGrp="1"/>
          </p:cNvSpPr>
          <p:nvPr>
            <p:ph type="pic" sz="quarter" idx="11"/>
          </p:nvPr>
        </p:nvSpPr>
        <p:spPr>
          <a:xfrm flipH="1" flipV="1">
            <a:off x="200811" y="200688"/>
            <a:ext cx="8748000" cy="6494400"/>
          </a:xfrm>
        </p:spPr>
      </p:sp>
      <p:pic>
        <p:nvPicPr>
          <p:cNvPr id="1027" name="Picture 3" descr="C:\Users\griffet.anne\Desktop\veolia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4015" y="16475"/>
            <a:ext cx="2221593" cy="807614"/>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p:txBody>
          <a:bodyPr>
            <a:normAutofit/>
          </a:bodyPr>
          <a:lstStyle/>
          <a:p>
            <a:r>
              <a:rPr lang="en-US" dirty="0" smtClean="0">
                <a:solidFill>
                  <a:schemeClr val="tx1"/>
                </a:solidFill>
              </a:rPr>
              <a:t>Town of Discovery Bay</a:t>
            </a:r>
            <a:endParaRPr lang="en-US" sz="2800" noProof="0" dirty="0">
              <a:solidFill>
                <a:schemeClr val="tx1"/>
              </a:solidFill>
            </a:endParaRPr>
          </a:p>
        </p:txBody>
      </p:sp>
      <p:sp>
        <p:nvSpPr>
          <p:cNvPr id="3" name="Sous-titre 2"/>
          <p:cNvSpPr>
            <a:spLocks noGrp="1"/>
          </p:cNvSpPr>
          <p:nvPr>
            <p:ph type="subTitle" idx="1"/>
          </p:nvPr>
        </p:nvSpPr>
        <p:spPr/>
        <p:txBody>
          <a:bodyPr/>
          <a:lstStyle/>
          <a:p>
            <a:r>
              <a:rPr lang="en-US" dirty="0" smtClean="0">
                <a:solidFill>
                  <a:schemeClr val="tx1"/>
                </a:solidFill>
              </a:rPr>
              <a:t>Operations and Maintenance Update</a:t>
            </a:r>
          </a:p>
          <a:p>
            <a:r>
              <a:rPr lang="en-US" dirty="0" smtClean="0">
                <a:solidFill>
                  <a:schemeClr val="tx1"/>
                </a:solidFill>
              </a:rPr>
              <a:t>November 18, 2015</a:t>
            </a:r>
            <a:endParaRPr lang="en-US" noProof="0" dirty="0">
              <a:solidFill>
                <a:schemeClr val="tx1"/>
              </a:solidFill>
            </a:endParaRPr>
          </a:p>
        </p:txBody>
      </p:sp>
      <p:sp>
        <p:nvSpPr>
          <p:cNvPr id="6" name="Espace réservé du texte 32"/>
          <p:cNvSpPr>
            <a:spLocks noGrp="1"/>
          </p:cNvSpPr>
          <p:nvPr>
            <p:ph type="body" sz="quarter" idx="14"/>
          </p:nvPr>
        </p:nvSpPr>
        <p:spPr>
          <a:xfrm>
            <a:off x="2976812" y="4069219"/>
            <a:ext cx="5971999" cy="1828800"/>
          </a:xfrm>
        </p:spPr>
        <p:txBody>
          <a:bodyPr/>
          <a:lstStyle/>
          <a:p>
            <a:pPr marL="0" indent="0">
              <a:buNone/>
            </a:pPr>
            <a:r>
              <a:rPr lang="en-US" dirty="0" smtClean="0">
                <a:solidFill>
                  <a:srgbClr val="FF0000"/>
                </a:solidFill>
              </a:rPr>
              <a:t>Presented By:</a:t>
            </a:r>
          </a:p>
          <a:p>
            <a:pPr marL="0" indent="0">
              <a:buNone/>
            </a:pPr>
            <a:r>
              <a:rPr lang="en-US" noProof="0" dirty="0" smtClean="0">
                <a:solidFill>
                  <a:srgbClr val="FF0000"/>
                </a:solidFill>
              </a:rPr>
              <a:t>Lanita McCauley Bates</a:t>
            </a:r>
          </a:p>
          <a:p>
            <a:pPr marL="0" indent="0">
              <a:buNone/>
            </a:pPr>
            <a:r>
              <a:rPr lang="en-US" dirty="0" smtClean="0">
                <a:solidFill>
                  <a:srgbClr val="FF0000"/>
                </a:solidFill>
              </a:rPr>
              <a:t>Senior Vice President – West Region</a:t>
            </a:r>
          </a:p>
          <a:p>
            <a:pPr marL="0" indent="0">
              <a:buNone/>
            </a:pPr>
            <a:r>
              <a:rPr lang="en-US" noProof="0" dirty="0" smtClean="0">
                <a:solidFill>
                  <a:srgbClr val="FF0000"/>
                </a:solidFill>
              </a:rPr>
              <a:t>Municipal and Commercial Business</a:t>
            </a:r>
            <a:br>
              <a:rPr lang="en-US" noProof="0" dirty="0" smtClean="0">
                <a:solidFill>
                  <a:srgbClr val="FF0000"/>
                </a:solidFill>
              </a:rPr>
            </a:br>
            <a:endParaRPr lang="en-US" noProof="0" dirty="0">
              <a:solidFill>
                <a:srgbClr val="FF0000"/>
              </a:solidFill>
            </a:endParaRPr>
          </a:p>
        </p:txBody>
      </p:sp>
    </p:spTree>
    <p:extLst>
      <p:ext uri="{BB962C8B-B14F-4D97-AF65-F5344CB8AC3E}">
        <p14:creationId xmlns:p14="http://schemas.microsoft.com/office/powerpoint/2010/main" val="4170345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548676" y="1257934"/>
            <a:ext cx="7936089" cy="4891405"/>
          </a:xfrm>
        </p:spPr>
        <p:txBody>
          <a:bodyPr>
            <a:normAutofit/>
          </a:bodyPr>
          <a:lstStyle/>
          <a:p>
            <a:pPr>
              <a:buFont typeface="Arial" panose="020B0604020202020204" pitchFamily="34" charset="0"/>
              <a:buChar char="•"/>
            </a:pPr>
            <a:r>
              <a:rPr lang="en-US" sz="1500" dirty="0" smtClean="0"/>
              <a:t>The Town of Discovery Bay pays Veolia a fixed Fee with blended annual escalation (combination of CPI, ECI and PPI) related to the operations of the waste water and water facilities.  Town is able to maintain a ceiling on annual O&amp;M costs. </a:t>
            </a:r>
          </a:p>
          <a:p>
            <a:pPr>
              <a:buFont typeface="Arial" panose="020B0604020202020204" pitchFamily="34" charset="0"/>
              <a:buChar char="•"/>
            </a:pPr>
            <a:r>
              <a:rPr lang="en-US" sz="1500" dirty="0"/>
              <a:t>The Town is responsible for all chemical, sludge removal and utilities of the facilities.</a:t>
            </a:r>
          </a:p>
          <a:p>
            <a:pPr>
              <a:buFont typeface="Arial" panose="020B0604020202020204" pitchFamily="34" charset="0"/>
              <a:buChar char="•"/>
            </a:pPr>
            <a:r>
              <a:rPr lang="en-US" sz="1500" dirty="0" smtClean="0"/>
              <a:t>Maintenance </a:t>
            </a:r>
            <a:r>
              <a:rPr lang="en-US" sz="1500" dirty="0"/>
              <a:t>and repair costs less are paid by the Town on a dollar for dollar basis and are divided  between Small R &amp; M costs that are less than $3000 and Large </a:t>
            </a:r>
            <a:r>
              <a:rPr lang="en-US" sz="1500" dirty="0" smtClean="0"/>
              <a:t>R </a:t>
            </a:r>
            <a:r>
              <a:rPr lang="en-US" sz="1500" dirty="0"/>
              <a:t>&amp; M  costs greater </a:t>
            </a:r>
            <a:r>
              <a:rPr lang="en-US" sz="1500" dirty="0" smtClean="0"/>
              <a:t>than $3000.  </a:t>
            </a:r>
            <a:endParaRPr lang="en-US" sz="1500" dirty="0"/>
          </a:p>
          <a:p>
            <a:pPr>
              <a:buFont typeface="Arial" panose="020B0604020202020204" pitchFamily="34" charset="0"/>
              <a:buChar char="•"/>
            </a:pPr>
            <a:r>
              <a:rPr lang="en-US" sz="1500" dirty="0"/>
              <a:t>Veolia is committed to passing on to the Town the benefits from our purchasing power. Veolia has partnered with over 100+ companies to provide products and services at discounted rates.</a:t>
            </a:r>
          </a:p>
          <a:p>
            <a:pPr>
              <a:buFont typeface="Arial" panose="020B0604020202020204" pitchFamily="34" charset="0"/>
              <a:buChar char="•"/>
            </a:pPr>
            <a:r>
              <a:rPr lang="en-US" sz="1500" dirty="0"/>
              <a:t>This leverage has allowed the Town to realize between 10% to 40% on products and services. These savings are passed-thru to the Town with no additional markup. Examples are found below</a:t>
            </a:r>
            <a:r>
              <a:rPr lang="en-US" sz="1500" dirty="0" smtClean="0"/>
              <a:t>:</a:t>
            </a:r>
            <a:endParaRPr lang="en-US" sz="1400" dirty="0"/>
          </a:p>
          <a:p>
            <a:pPr lvl="1">
              <a:buFont typeface="Arial" panose="020B0604020202020204" pitchFamily="34" charset="0"/>
              <a:buChar char="•"/>
            </a:pPr>
            <a:r>
              <a:rPr lang="en-US" sz="1000" dirty="0">
                <a:solidFill>
                  <a:schemeClr val="tx1"/>
                </a:solidFill>
              </a:rPr>
              <a:t>HACH - Instrumentation and lab supplies</a:t>
            </a:r>
          </a:p>
          <a:p>
            <a:pPr lvl="1">
              <a:buFont typeface="Arial" panose="020B0604020202020204" pitchFamily="34" charset="0"/>
              <a:buChar char="•"/>
            </a:pPr>
            <a:r>
              <a:rPr lang="en-US" sz="1000" dirty="0">
                <a:solidFill>
                  <a:schemeClr val="tx1"/>
                </a:solidFill>
              </a:rPr>
              <a:t>GRAINGER - Maintenance supplies</a:t>
            </a:r>
          </a:p>
          <a:p>
            <a:pPr lvl="1">
              <a:buFont typeface="Arial" panose="020B0604020202020204" pitchFamily="34" charset="0"/>
              <a:buChar char="•"/>
            </a:pPr>
            <a:r>
              <a:rPr lang="en-US" sz="1000" dirty="0">
                <a:solidFill>
                  <a:schemeClr val="tx1"/>
                </a:solidFill>
              </a:rPr>
              <a:t>ALLAN-BRADLEY - Instrumentation and control hardware</a:t>
            </a:r>
          </a:p>
          <a:p>
            <a:pPr lvl="1">
              <a:buFont typeface="Arial" panose="020B0604020202020204" pitchFamily="34" charset="0"/>
              <a:buChar char="•"/>
            </a:pPr>
            <a:r>
              <a:rPr lang="en-US" sz="1000" dirty="0">
                <a:solidFill>
                  <a:schemeClr val="tx1"/>
                </a:solidFill>
              </a:rPr>
              <a:t>Utilized Veolia purchasing power to obtain new control panel that runs the new oxidation ditch and RAS pumps.</a:t>
            </a:r>
          </a:p>
          <a:p>
            <a:pPr lvl="1">
              <a:buFont typeface="Arial" panose="020B0604020202020204" pitchFamily="34" charset="0"/>
              <a:buChar char="•"/>
            </a:pPr>
            <a:endParaRPr lang="en-US" sz="1200" dirty="0"/>
          </a:p>
          <a:p>
            <a:pPr>
              <a:buFont typeface="Arial" panose="020B0604020202020204" pitchFamily="34" charset="0"/>
              <a:buChar char="•"/>
            </a:pPr>
            <a:endParaRPr lang="en-US" sz="1500" dirty="0" smtClean="0"/>
          </a:p>
          <a:p>
            <a:pPr marL="0" indent="0">
              <a:buNone/>
            </a:pPr>
            <a:endParaRPr lang="en-US" sz="1500" dirty="0" smtClean="0"/>
          </a:p>
          <a:p>
            <a:pPr marL="0" indent="0">
              <a:buNone/>
            </a:pPr>
            <a:endParaRPr lang="en-US" sz="1300" dirty="0"/>
          </a:p>
        </p:txBody>
      </p:sp>
      <p:sp>
        <p:nvSpPr>
          <p:cNvPr id="3" name="Title 2"/>
          <p:cNvSpPr>
            <a:spLocks noGrp="1"/>
          </p:cNvSpPr>
          <p:nvPr>
            <p:ph type="title"/>
          </p:nvPr>
        </p:nvSpPr>
        <p:spPr/>
        <p:txBody>
          <a:bodyPr/>
          <a:lstStyle/>
          <a:p>
            <a:r>
              <a:rPr lang="en-US" dirty="0" smtClean="0"/>
              <a:t>Financial Summary and Benefits </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10</a:t>
            </a:fld>
            <a:endParaRPr lang="fr-FR" dirty="0"/>
          </a:p>
        </p:txBody>
      </p:sp>
    </p:spTree>
    <p:extLst>
      <p:ext uri="{BB962C8B-B14F-4D97-AF65-F5344CB8AC3E}">
        <p14:creationId xmlns:p14="http://schemas.microsoft.com/office/powerpoint/2010/main" val="1697111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09599" y="1478280"/>
            <a:ext cx="7936089" cy="4753187"/>
          </a:xfrm>
        </p:spPr>
        <p:txBody>
          <a:bodyPr/>
          <a:lstStyle/>
          <a:p>
            <a:pPr>
              <a:buFont typeface="Arial" pitchFamily="34" charset="0"/>
              <a:buChar char="•"/>
            </a:pPr>
            <a:r>
              <a:rPr lang="en-US" dirty="0" smtClean="0"/>
              <a:t>Very qualified staff that is motivated and excited to come to come to work each day.</a:t>
            </a:r>
          </a:p>
          <a:p>
            <a:pPr>
              <a:buFont typeface="Arial" pitchFamily="34" charset="0"/>
              <a:buChar char="•"/>
            </a:pPr>
            <a:r>
              <a:rPr lang="en-US" dirty="0" smtClean="0"/>
              <a:t>We are proud of our accomplishments and will continue to do more.</a:t>
            </a:r>
          </a:p>
          <a:p>
            <a:pPr>
              <a:buFont typeface="Arial" pitchFamily="34" charset="0"/>
              <a:buChar char="•"/>
            </a:pPr>
            <a:r>
              <a:rPr lang="en-US" dirty="0" smtClean="0"/>
              <a:t>Safety is a culture that has been developed by our staff and our safety record reflects this.</a:t>
            </a:r>
          </a:p>
          <a:p>
            <a:pPr>
              <a:buFont typeface="Arial" pitchFamily="34" charset="0"/>
              <a:buChar char="•"/>
            </a:pPr>
            <a:r>
              <a:rPr lang="en-US" dirty="0" smtClean="0"/>
              <a:t>Every effort is made to minimize the financial impact to the Town for the operations and maintenance of their systems.</a:t>
            </a:r>
          </a:p>
          <a:p>
            <a:pPr>
              <a:buFont typeface="Arial" pitchFamily="34" charset="0"/>
              <a:buChar char="•"/>
            </a:pPr>
            <a:r>
              <a:rPr lang="en-US" dirty="0" smtClean="0"/>
              <a:t>Veolia values our partnership with the Town and looks forward to continuing this contract and provide additional services if needed. </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a:p>
          <a:p>
            <a:pPr>
              <a:buFont typeface="Arial" pitchFamily="34" charset="0"/>
              <a:buChar char="•"/>
            </a:pPr>
            <a:endParaRPr lang="en-US" dirty="0" smtClean="0"/>
          </a:p>
          <a:p>
            <a:pPr marL="0" indent="0">
              <a:buNone/>
            </a:pPr>
            <a:endParaRPr lang="en-US" b="1" dirty="0"/>
          </a:p>
          <a:p>
            <a:pPr marL="0" indent="0">
              <a:buNone/>
            </a:pPr>
            <a:endParaRPr lang="en-US" dirty="0"/>
          </a:p>
        </p:txBody>
      </p:sp>
      <p:sp>
        <p:nvSpPr>
          <p:cNvPr id="3" name="Title 2"/>
          <p:cNvSpPr>
            <a:spLocks noGrp="1"/>
          </p:cNvSpPr>
          <p:nvPr>
            <p:ph type="title"/>
          </p:nvPr>
        </p:nvSpPr>
        <p:spPr/>
        <p:txBody>
          <a:bodyPr/>
          <a:lstStyle/>
          <a:p>
            <a:pPr marL="0"/>
            <a:r>
              <a:rPr lang="en-US" dirty="0" smtClean="0"/>
              <a:t>Summary and Conclusion </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11</a:t>
            </a:fld>
            <a:endParaRPr lang="fr-FR" dirty="0"/>
          </a:p>
        </p:txBody>
      </p:sp>
      <p:sp>
        <p:nvSpPr>
          <p:cNvPr id="5" name="Footer Placeholder 4"/>
          <p:cNvSpPr>
            <a:spLocks noGrp="1"/>
          </p:cNvSpPr>
          <p:nvPr>
            <p:ph type="ftr" sz="quarter" idx="3"/>
          </p:nvPr>
        </p:nvSpPr>
        <p:spPr/>
        <p:txBody>
          <a:bodyPr/>
          <a:lstStyle/>
          <a:p>
            <a:r>
              <a:rPr lang="fr-FR" smtClean="0"/>
              <a:t>PRESENTATION TITLE / DATE</a:t>
            </a:r>
            <a:endParaRPr lang="fr-FR" dirty="0"/>
          </a:p>
        </p:txBody>
      </p:sp>
    </p:spTree>
    <p:extLst>
      <p:ext uri="{BB962C8B-B14F-4D97-AF65-F5344CB8AC3E}">
        <p14:creationId xmlns:p14="http://schemas.microsoft.com/office/powerpoint/2010/main" val="756640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Q&amp;A </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12</a:t>
            </a:fld>
            <a:endParaRPr lang="fr-FR" dirty="0"/>
          </a:p>
        </p:txBody>
      </p:sp>
      <p:sp>
        <p:nvSpPr>
          <p:cNvPr id="5" name="Footer Placeholder 4"/>
          <p:cNvSpPr>
            <a:spLocks noGrp="1"/>
          </p:cNvSpPr>
          <p:nvPr>
            <p:ph type="ftr" sz="quarter" idx="3"/>
          </p:nvPr>
        </p:nvSpPr>
        <p:spPr/>
        <p:txBody>
          <a:bodyPr/>
          <a:lstStyle/>
          <a:p>
            <a:r>
              <a:rPr lang="fr-FR" smtClean="0"/>
              <a:t>PRESENTATION TITLE / DATE</a:t>
            </a:r>
            <a:endParaRPr lang="fr-FR" dirty="0"/>
          </a:p>
        </p:txBody>
      </p:sp>
    </p:spTree>
    <p:extLst>
      <p:ext uri="{BB962C8B-B14F-4D97-AF65-F5344CB8AC3E}">
        <p14:creationId xmlns:p14="http://schemas.microsoft.com/office/powerpoint/2010/main" val="308329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p:txBody>
          <a:bodyPr/>
          <a:lstStyle/>
          <a:p>
            <a:r>
              <a:rPr lang="en-US" dirty="0" smtClean="0"/>
              <a:t>Summary of Scope of Services</a:t>
            </a:r>
          </a:p>
          <a:p>
            <a:r>
              <a:rPr lang="en-US" dirty="0"/>
              <a:t>Safety </a:t>
            </a:r>
          </a:p>
          <a:p>
            <a:r>
              <a:rPr lang="en-US" dirty="0" smtClean="0"/>
              <a:t>Veolia Onsite and Off-site Staff Support </a:t>
            </a:r>
          </a:p>
          <a:p>
            <a:r>
              <a:rPr lang="en-US" dirty="0" smtClean="0"/>
              <a:t>Repair and Maintenance </a:t>
            </a:r>
          </a:p>
          <a:p>
            <a:r>
              <a:rPr lang="en-US" dirty="0" smtClean="0"/>
              <a:t>Community Involvement </a:t>
            </a:r>
          </a:p>
          <a:p>
            <a:r>
              <a:rPr lang="en-US" dirty="0"/>
              <a:t>Veolia’s </a:t>
            </a:r>
            <a:r>
              <a:rPr lang="en-US" dirty="0" smtClean="0"/>
              <a:t>Accomplishments</a:t>
            </a:r>
            <a:endParaRPr lang="en-US" dirty="0"/>
          </a:p>
          <a:p>
            <a:r>
              <a:rPr lang="en-US" dirty="0" smtClean="0"/>
              <a:t>Financial Summary and Benefits</a:t>
            </a:r>
          </a:p>
          <a:p>
            <a:r>
              <a:rPr lang="en-US" dirty="0" smtClean="0"/>
              <a:t>Conclusion</a:t>
            </a:r>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2</a:t>
            </a:fld>
            <a:endParaRPr lang="fr-FR" dirty="0"/>
          </a:p>
        </p:txBody>
      </p:sp>
      <p:sp>
        <p:nvSpPr>
          <p:cNvPr id="5" name="Footer Placeholder 4"/>
          <p:cNvSpPr>
            <a:spLocks noGrp="1"/>
          </p:cNvSpPr>
          <p:nvPr>
            <p:ph type="ftr" sz="quarter" idx="3"/>
          </p:nvPr>
        </p:nvSpPr>
        <p:spPr/>
        <p:txBody>
          <a:bodyPr/>
          <a:lstStyle/>
          <a:p>
            <a:r>
              <a:rPr lang="fr-FR" smtClean="0"/>
              <a:t>PRESENTATION TITLE / DATE</a:t>
            </a:r>
            <a:endParaRPr lang="fr-FR" dirty="0"/>
          </a:p>
        </p:txBody>
      </p:sp>
    </p:spTree>
    <p:extLst>
      <p:ext uri="{BB962C8B-B14F-4D97-AF65-F5344CB8AC3E}">
        <p14:creationId xmlns:p14="http://schemas.microsoft.com/office/powerpoint/2010/main" val="296720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609599" y="1330325"/>
            <a:ext cx="7936089" cy="4301067"/>
          </a:xfrm>
        </p:spPr>
        <p:txBody>
          <a:bodyPr>
            <a:normAutofit/>
          </a:bodyPr>
          <a:lstStyle/>
          <a:p>
            <a:pPr marL="0" indent="0">
              <a:buNone/>
            </a:pPr>
            <a:endParaRPr lang="en-US" b="1" dirty="0"/>
          </a:p>
          <a:p>
            <a:pPr>
              <a:buFont typeface="Arial" pitchFamily="34" charset="0"/>
              <a:buChar char="•"/>
            </a:pPr>
            <a:r>
              <a:rPr lang="en-US" dirty="0" smtClean="0"/>
              <a:t>Wastewater Treatment, Collections System Maintenance,  Potable Water Treatment and Storage</a:t>
            </a:r>
          </a:p>
          <a:p>
            <a:pPr>
              <a:buFont typeface="Arial" pitchFamily="34" charset="0"/>
              <a:buChar char="•"/>
            </a:pPr>
            <a:endParaRPr lang="en-US" sz="1600" dirty="0" smtClean="0"/>
          </a:p>
          <a:p>
            <a:pPr lvl="1">
              <a:buFont typeface="Arial" pitchFamily="34" charset="0"/>
              <a:buChar char="•"/>
            </a:pPr>
            <a:r>
              <a:rPr lang="en-US" sz="1600" dirty="0" smtClean="0">
                <a:solidFill>
                  <a:schemeClr val="tx1"/>
                </a:solidFill>
              </a:rPr>
              <a:t>Sampling, Analysis, and Data Review</a:t>
            </a:r>
          </a:p>
          <a:p>
            <a:pPr lvl="1">
              <a:buFont typeface="Arial" pitchFamily="34" charset="0"/>
              <a:buChar char="•"/>
            </a:pPr>
            <a:r>
              <a:rPr lang="en-US" sz="1600" dirty="0" smtClean="0">
                <a:solidFill>
                  <a:schemeClr val="tx1"/>
                </a:solidFill>
              </a:rPr>
              <a:t>Data Management</a:t>
            </a:r>
          </a:p>
          <a:p>
            <a:pPr lvl="1">
              <a:buFont typeface="Arial" pitchFamily="34" charset="0"/>
              <a:buChar char="•"/>
            </a:pPr>
            <a:r>
              <a:rPr lang="en-US" sz="1600" dirty="0" smtClean="0">
                <a:solidFill>
                  <a:schemeClr val="tx1"/>
                </a:solidFill>
              </a:rPr>
              <a:t>NPDES Report Generation</a:t>
            </a:r>
          </a:p>
          <a:p>
            <a:pPr lvl="1">
              <a:buFont typeface="Arial" pitchFamily="34" charset="0"/>
              <a:buChar char="•"/>
            </a:pPr>
            <a:r>
              <a:rPr lang="en-US" sz="1600" dirty="0" smtClean="0">
                <a:solidFill>
                  <a:schemeClr val="tx1"/>
                </a:solidFill>
              </a:rPr>
              <a:t>Facility Maintenance and Repairs</a:t>
            </a:r>
          </a:p>
          <a:p>
            <a:pPr lvl="1">
              <a:buFont typeface="Arial" pitchFamily="34" charset="0"/>
              <a:buChar char="•"/>
            </a:pPr>
            <a:r>
              <a:rPr lang="en-US" sz="1600" dirty="0" smtClean="0">
                <a:solidFill>
                  <a:schemeClr val="tx1"/>
                </a:solidFill>
              </a:rPr>
              <a:t>CMMS Asset Management</a:t>
            </a:r>
          </a:p>
          <a:p>
            <a:pPr lvl="1">
              <a:buFont typeface="Arial" pitchFamily="34" charset="0"/>
              <a:buChar char="•"/>
            </a:pPr>
            <a:r>
              <a:rPr lang="en-US" sz="1600" dirty="0" smtClean="0">
                <a:solidFill>
                  <a:schemeClr val="tx1"/>
                </a:solidFill>
              </a:rPr>
              <a:t>CCTV and Collections System Flushing</a:t>
            </a:r>
          </a:p>
          <a:p>
            <a:pPr lvl="1">
              <a:buFont typeface="Arial" pitchFamily="34" charset="0"/>
              <a:buChar char="•"/>
            </a:pPr>
            <a:r>
              <a:rPr lang="en-US" sz="1600" dirty="0">
                <a:solidFill>
                  <a:schemeClr val="tx1"/>
                </a:solidFill>
              </a:rPr>
              <a:t>O&amp;M of 2 Wastewater Treatment Facilities</a:t>
            </a:r>
          </a:p>
          <a:p>
            <a:pPr lvl="1">
              <a:buFont typeface="Arial" pitchFamily="34" charset="0"/>
              <a:buChar char="•"/>
            </a:pPr>
            <a:r>
              <a:rPr lang="en-US" sz="1600" dirty="0">
                <a:solidFill>
                  <a:schemeClr val="tx1"/>
                </a:solidFill>
              </a:rPr>
              <a:t>O&amp;M of 2 Potable Water Treatment Plants</a:t>
            </a:r>
          </a:p>
          <a:p>
            <a:pPr lvl="1">
              <a:buFont typeface="Arial" pitchFamily="34" charset="0"/>
              <a:buChar char="•"/>
            </a:pPr>
            <a:r>
              <a:rPr lang="en-US" sz="1600" dirty="0">
                <a:solidFill>
                  <a:schemeClr val="tx1"/>
                </a:solidFill>
              </a:rPr>
              <a:t>O&amp;M of 15 Lift Stations</a:t>
            </a:r>
          </a:p>
          <a:p>
            <a:pPr lvl="1">
              <a:buFont typeface="Arial" pitchFamily="34" charset="0"/>
              <a:buChar char="•"/>
            </a:pPr>
            <a:r>
              <a:rPr lang="en-US" sz="1600" dirty="0">
                <a:solidFill>
                  <a:schemeClr val="tx1"/>
                </a:solidFill>
              </a:rPr>
              <a:t>O&amp;M of 6 Potable Water Wells</a:t>
            </a:r>
          </a:p>
          <a:p>
            <a:pPr lvl="1">
              <a:buFont typeface="Arial" pitchFamily="34" charset="0"/>
              <a:buChar char="•"/>
            </a:pPr>
            <a:endParaRPr lang="en-US" sz="1600" dirty="0" smtClean="0">
              <a:solidFill>
                <a:schemeClr val="tx1"/>
              </a:solidFill>
            </a:endParaRPr>
          </a:p>
          <a:p>
            <a:pPr lvl="1">
              <a:buFont typeface="Arial" pitchFamily="34" charset="0"/>
              <a:buChar char="•"/>
            </a:pPr>
            <a:endParaRPr lang="en-US" sz="1600" dirty="0" smtClean="0">
              <a:solidFill>
                <a:schemeClr val="tx1"/>
              </a:solidFill>
            </a:endParaRPr>
          </a:p>
          <a:p>
            <a:pPr marL="452437" lvl="2" indent="0">
              <a:buNone/>
            </a:pPr>
            <a:endParaRPr lang="en-US" noProof="0" dirty="0" smtClean="0">
              <a:solidFill>
                <a:schemeClr val="tx1"/>
              </a:solidFill>
            </a:endParaRPr>
          </a:p>
        </p:txBody>
      </p:sp>
      <p:sp>
        <p:nvSpPr>
          <p:cNvPr id="5" name="Title 4"/>
          <p:cNvSpPr>
            <a:spLocks noGrp="1"/>
          </p:cNvSpPr>
          <p:nvPr>
            <p:ph type="title"/>
          </p:nvPr>
        </p:nvSpPr>
        <p:spPr/>
        <p:txBody>
          <a:bodyPr>
            <a:normAutofit/>
          </a:bodyPr>
          <a:lstStyle/>
          <a:p>
            <a:r>
              <a:rPr lang="en-US" dirty="0"/>
              <a:t>Scope of </a:t>
            </a:r>
            <a:r>
              <a:rPr lang="en-US" dirty="0" smtClean="0"/>
              <a:t>Current Services</a:t>
            </a:r>
            <a:endParaRPr lang="en-US" noProof="0" dirty="0"/>
          </a:p>
        </p:txBody>
      </p:sp>
      <p:sp>
        <p:nvSpPr>
          <p:cNvPr id="3" name="Slide Number Placeholder 2"/>
          <p:cNvSpPr>
            <a:spLocks noGrp="1"/>
          </p:cNvSpPr>
          <p:nvPr>
            <p:ph type="sldNum" sz="quarter" idx="4"/>
          </p:nvPr>
        </p:nvSpPr>
        <p:spPr/>
        <p:txBody>
          <a:bodyPr/>
          <a:lstStyle/>
          <a:p>
            <a:fld id="{B176D8CF-CB63-3F46-849E-14D1C99437C2}" type="slidenum">
              <a:rPr lang="fr-FR" smtClean="0"/>
              <a:pPr/>
              <a:t>3</a:t>
            </a:fld>
            <a:endParaRPr lang="fr-FR" dirty="0"/>
          </a:p>
        </p:txBody>
      </p:sp>
    </p:spTree>
    <p:extLst>
      <p:ext uri="{BB962C8B-B14F-4D97-AF65-F5344CB8AC3E}">
        <p14:creationId xmlns:p14="http://schemas.microsoft.com/office/powerpoint/2010/main" val="2174344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02886" y="1368425"/>
            <a:ext cx="7936089" cy="4301067"/>
          </a:xfrm>
        </p:spPr>
        <p:txBody>
          <a:bodyPr/>
          <a:lstStyle/>
          <a:p>
            <a:r>
              <a:rPr lang="en-US" dirty="0"/>
              <a:t>We are proud to report that during the calendar year of 2014 the Town of Discovery Bay Team went accident free, and has now gone 2266 days without an OSHA recordable accident</a:t>
            </a:r>
          </a:p>
          <a:p>
            <a:r>
              <a:rPr lang="en-US" dirty="0" smtClean="0"/>
              <a:t>The </a:t>
            </a:r>
            <a:r>
              <a:rPr lang="en-US" dirty="0"/>
              <a:t>Discovery Bay Team is fully committed to continue to build and develop it’s safety program, and remain focused on our goal of Zero workplace accidents</a:t>
            </a:r>
            <a:r>
              <a:rPr lang="en-US" sz="1600" dirty="0" smtClean="0"/>
              <a:t>.</a:t>
            </a:r>
            <a:endParaRPr lang="en-US" sz="1600" dirty="0"/>
          </a:p>
        </p:txBody>
      </p:sp>
      <p:sp>
        <p:nvSpPr>
          <p:cNvPr id="3" name="Title 2"/>
          <p:cNvSpPr>
            <a:spLocks noGrp="1"/>
          </p:cNvSpPr>
          <p:nvPr>
            <p:ph type="title"/>
          </p:nvPr>
        </p:nvSpPr>
        <p:spPr/>
        <p:txBody>
          <a:bodyPr>
            <a:normAutofit/>
          </a:bodyPr>
          <a:lstStyle/>
          <a:p>
            <a:r>
              <a:rPr lang="en-US" dirty="0" smtClean="0"/>
              <a:t>Safety</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4</a:t>
            </a:fld>
            <a:endParaRPr lang="fr-FR" dirty="0"/>
          </a:p>
        </p:txBody>
      </p:sp>
      <p:sp>
        <p:nvSpPr>
          <p:cNvPr id="5" name="Footer Placeholder 4"/>
          <p:cNvSpPr>
            <a:spLocks noGrp="1"/>
          </p:cNvSpPr>
          <p:nvPr>
            <p:ph type="ftr" sz="quarter" idx="3"/>
          </p:nvPr>
        </p:nvSpPr>
        <p:spPr/>
        <p:txBody>
          <a:bodyPr/>
          <a:lstStyle/>
          <a:p>
            <a:r>
              <a:rPr lang="fr-FR" smtClean="0"/>
              <a:t>PRESENTATION TITLE / DATE</a:t>
            </a:r>
            <a:endParaRPr lang="fr-FR" dirty="0"/>
          </a:p>
        </p:txBody>
      </p:sp>
    </p:spTree>
    <p:extLst>
      <p:ext uri="{BB962C8B-B14F-4D97-AF65-F5344CB8AC3E}">
        <p14:creationId xmlns:p14="http://schemas.microsoft.com/office/powerpoint/2010/main" val="53535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09599" y="1416050"/>
            <a:ext cx="7936089" cy="4594225"/>
          </a:xfrm>
        </p:spPr>
        <p:txBody>
          <a:bodyPr>
            <a:normAutofit lnSpcReduction="10000"/>
          </a:bodyPr>
          <a:lstStyle/>
          <a:p>
            <a:pPr marL="0" indent="0">
              <a:buNone/>
            </a:pPr>
            <a:r>
              <a:rPr lang="en-US" sz="1400" dirty="0" smtClean="0"/>
              <a:t>Implement the following for staff retention and maintaining “institutional knowledge”</a:t>
            </a:r>
          </a:p>
          <a:p>
            <a:pPr lvl="1">
              <a:buFont typeface="Arial" panose="020B0604020202020204" pitchFamily="34" charset="0"/>
              <a:buChar char="•"/>
            </a:pPr>
            <a:r>
              <a:rPr lang="en-US" dirty="0" smtClean="0">
                <a:solidFill>
                  <a:schemeClr val="tx1"/>
                </a:solidFill>
              </a:rPr>
              <a:t>Salary Survey and adjusted salaries where needed and be more competitive with Bay Area wages.</a:t>
            </a:r>
          </a:p>
          <a:p>
            <a:pPr lvl="1">
              <a:buFont typeface="Arial" panose="020B0604020202020204" pitchFamily="34" charset="0"/>
              <a:buChar char="•"/>
            </a:pPr>
            <a:r>
              <a:rPr lang="en-US" dirty="0" smtClean="0">
                <a:solidFill>
                  <a:schemeClr val="tx1"/>
                </a:solidFill>
              </a:rPr>
              <a:t>Training and professional development </a:t>
            </a:r>
          </a:p>
          <a:p>
            <a:pPr lvl="1">
              <a:buFont typeface="Arial" panose="020B0604020202020204" pitchFamily="34" charset="0"/>
              <a:buChar char="•"/>
            </a:pPr>
            <a:r>
              <a:rPr lang="en-US" dirty="0">
                <a:solidFill>
                  <a:schemeClr val="tx1"/>
                </a:solidFill>
              </a:rPr>
              <a:t>No </a:t>
            </a:r>
            <a:r>
              <a:rPr lang="en-US" dirty="0" smtClean="0">
                <a:solidFill>
                  <a:schemeClr val="tx1"/>
                </a:solidFill>
              </a:rPr>
              <a:t>turnovers </a:t>
            </a:r>
            <a:r>
              <a:rPr lang="en-US" dirty="0">
                <a:solidFill>
                  <a:schemeClr val="tx1"/>
                </a:solidFill>
              </a:rPr>
              <a:t>in the last 24 months. The current staff, titles, and their longevity are listed below:</a:t>
            </a:r>
          </a:p>
          <a:p>
            <a:pPr marL="0" indent="0">
              <a:buNone/>
            </a:pPr>
            <a:endParaRPr lang="en-US" sz="1400" dirty="0" smtClean="0"/>
          </a:p>
          <a:p>
            <a:pPr>
              <a:buFont typeface="Wingdings" pitchFamily="2" charset="2"/>
              <a:buChar char="§"/>
            </a:pPr>
            <a:r>
              <a:rPr lang="en-US" sz="1400" dirty="0" smtClean="0"/>
              <a:t>Berney Sadler - PM - 3 years</a:t>
            </a:r>
          </a:p>
          <a:p>
            <a:pPr>
              <a:buFont typeface="Wingdings" pitchFamily="2" charset="2"/>
              <a:buChar char="§"/>
            </a:pPr>
            <a:r>
              <a:rPr lang="en-US" sz="1400" dirty="0" smtClean="0"/>
              <a:t>Julie Allan -  Administrative assistant – 2 years</a:t>
            </a:r>
          </a:p>
          <a:p>
            <a:pPr>
              <a:buFont typeface="Wingdings" pitchFamily="2" charset="2"/>
              <a:buChar char="§"/>
            </a:pPr>
            <a:r>
              <a:rPr lang="en-US" sz="1400" dirty="0" smtClean="0"/>
              <a:t>Scott Biocic – Operations Supervisor – 2.3 years</a:t>
            </a:r>
          </a:p>
          <a:p>
            <a:pPr>
              <a:buFont typeface="Wingdings" pitchFamily="2" charset="2"/>
              <a:buChar char="§"/>
            </a:pPr>
            <a:r>
              <a:rPr lang="en-US" sz="1400" dirty="0" smtClean="0"/>
              <a:t>Ulridge Mayo – Maintenance Supervisor – 1.5 years</a:t>
            </a:r>
          </a:p>
          <a:p>
            <a:pPr>
              <a:buFont typeface="Wingdings" pitchFamily="2" charset="2"/>
              <a:buChar char="§"/>
            </a:pPr>
            <a:r>
              <a:rPr lang="en-US" sz="1400" dirty="0" smtClean="0"/>
              <a:t>Blaise Tetio – Lead Operator – 5.7 years</a:t>
            </a:r>
          </a:p>
          <a:p>
            <a:pPr>
              <a:buFont typeface="Wingdings" pitchFamily="2" charset="2"/>
              <a:buChar char="§"/>
            </a:pPr>
            <a:r>
              <a:rPr lang="en-US" sz="1400" dirty="0" smtClean="0"/>
              <a:t>Joe Brandon – Maintenance Lead – 4.1 years</a:t>
            </a:r>
          </a:p>
          <a:p>
            <a:pPr>
              <a:buFont typeface="Wingdings" pitchFamily="2" charset="2"/>
              <a:buChar char="§"/>
            </a:pPr>
            <a:r>
              <a:rPr lang="en-US" sz="1400" dirty="0" smtClean="0"/>
              <a:t>Kevin Agdanowski – O&amp;M Technician II – 2.7 years</a:t>
            </a:r>
          </a:p>
          <a:p>
            <a:pPr>
              <a:buFont typeface="Wingdings" pitchFamily="2" charset="2"/>
              <a:buChar char="§"/>
            </a:pPr>
            <a:r>
              <a:rPr lang="en-US" sz="1400" dirty="0" smtClean="0"/>
              <a:t>Mark Orlandi – O&amp;M Technician II – 2.5 years</a:t>
            </a:r>
          </a:p>
          <a:p>
            <a:pPr>
              <a:buFont typeface="Wingdings" pitchFamily="2" charset="2"/>
              <a:buChar char="§"/>
            </a:pPr>
            <a:endParaRPr lang="en-US" sz="1400" dirty="0" smtClean="0"/>
          </a:p>
          <a:p>
            <a:pPr marL="0" indent="0">
              <a:buNone/>
            </a:pPr>
            <a:r>
              <a:rPr lang="en-US" sz="1400" dirty="0" smtClean="0"/>
              <a:t>Off site support includes: Sachin Chawla, Regional VP of Operations, Danny Stephens, Regional  Manager, Dennis Fossie, SCADA and I&amp;C support (1 day on site/week), John O’Hare and Ed Dix, Technical Support, and Melissa Demsky, Asset Management Team (Above Ground and Below Ground).</a:t>
            </a:r>
          </a:p>
        </p:txBody>
      </p:sp>
      <p:sp>
        <p:nvSpPr>
          <p:cNvPr id="3" name="Title 2"/>
          <p:cNvSpPr>
            <a:spLocks noGrp="1"/>
          </p:cNvSpPr>
          <p:nvPr>
            <p:ph type="title"/>
          </p:nvPr>
        </p:nvSpPr>
        <p:spPr/>
        <p:txBody>
          <a:bodyPr>
            <a:normAutofit fontScale="90000"/>
          </a:bodyPr>
          <a:lstStyle/>
          <a:p>
            <a:r>
              <a:rPr lang="en-US" dirty="0"/>
              <a:t>Veolia </a:t>
            </a:r>
            <a:r>
              <a:rPr lang="en-US" dirty="0" smtClean="0"/>
              <a:t>On-site </a:t>
            </a:r>
            <a:r>
              <a:rPr lang="en-US" dirty="0"/>
              <a:t>and Off-site </a:t>
            </a:r>
            <a:r>
              <a:rPr lang="en-US" dirty="0" smtClean="0"/>
              <a:t>Staffing </a:t>
            </a:r>
            <a:r>
              <a:rPr lang="en-US" dirty="0"/>
              <a:t/>
            </a:r>
            <a:br>
              <a:rPr lang="en-US" dirty="0"/>
            </a:br>
            <a:r>
              <a:rPr lang="en-US" dirty="0"/>
              <a:t> </a:t>
            </a:r>
          </a:p>
        </p:txBody>
      </p:sp>
      <p:sp>
        <p:nvSpPr>
          <p:cNvPr id="4" name="Slide Number Placeholder 3"/>
          <p:cNvSpPr>
            <a:spLocks noGrp="1"/>
          </p:cNvSpPr>
          <p:nvPr>
            <p:ph type="sldNum" sz="quarter" idx="4"/>
          </p:nvPr>
        </p:nvSpPr>
        <p:spPr/>
        <p:txBody>
          <a:bodyPr/>
          <a:lstStyle/>
          <a:p>
            <a:fld id="{B176D8CF-CB63-3F46-849E-14D1C99437C2}" type="slidenum">
              <a:rPr lang="fr-FR" smtClean="0"/>
              <a:pPr/>
              <a:t>5</a:t>
            </a:fld>
            <a:endParaRPr lang="fr-FR" dirty="0"/>
          </a:p>
        </p:txBody>
      </p:sp>
    </p:spTree>
    <p:extLst>
      <p:ext uri="{BB962C8B-B14F-4D97-AF65-F5344CB8AC3E}">
        <p14:creationId xmlns:p14="http://schemas.microsoft.com/office/powerpoint/2010/main" val="9055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09599" y="1339850"/>
            <a:ext cx="7936089" cy="4301067"/>
          </a:xfrm>
        </p:spPr>
        <p:txBody>
          <a:bodyPr/>
          <a:lstStyle/>
          <a:p>
            <a:pPr marL="0" indent="0">
              <a:buNone/>
            </a:pPr>
            <a:endParaRPr lang="en-US" sz="1600" b="1" dirty="0"/>
          </a:p>
          <a:p>
            <a:pPr marL="0" indent="0">
              <a:buNone/>
            </a:pPr>
            <a:r>
              <a:rPr lang="en-US" sz="1600" dirty="0" smtClean="0"/>
              <a:t>Cost control through effective preventative maintenance (PM) and corrective maintenance (CM) is a hallmark of our success, and will help to ensure that the Town’s assets are being maintained in a pro-active manner.</a:t>
            </a:r>
          </a:p>
          <a:p>
            <a:pPr marL="0" indent="0">
              <a:buNone/>
            </a:pPr>
            <a:endParaRPr lang="en-US" sz="1600" dirty="0"/>
          </a:p>
          <a:p>
            <a:pPr marL="0" indent="0">
              <a:buNone/>
            </a:pPr>
            <a:r>
              <a:rPr lang="en-US" sz="1600" dirty="0"/>
              <a:t>In </a:t>
            </a:r>
            <a:r>
              <a:rPr lang="en-US" sz="1600" dirty="0" smtClean="0"/>
              <a:t>2014;</a:t>
            </a:r>
          </a:p>
          <a:p>
            <a:pPr>
              <a:buFont typeface="Arial" panose="020B0604020202020204" pitchFamily="34" charset="0"/>
              <a:buChar char="•"/>
            </a:pPr>
            <a:r>
              <a:rPr lang="en-US" sz="1600" dirty="0" smtClean="0"/>
              <a:t>2726 </a:t>
            </a:r>
            <a:r>
              <a:rPr lang="en-US" sz="1600" dirty="0"/>
              <a:t>preventative maintenance work orders were completed </a:t>
            </a:r>
            <a:endParaRPr lang="en-US" sz="1600" dirty="0" smtClean="0"/>
          </a:p>
          <a:p>
            <a:pPr>
              <a:buFont typeface="Arial" panose="020B0604020202020204" pitchFamily="34" charset="0"/>
              <a:buChar char="•"/>
            </a:pPr>
            <a:r>
              <a:rPr lang="en-US" sz="1600" dirty="0" smtClean="0"/>
              <a:t>62 </a:t>
            </a:r>
            <a:r>
              <a:rPr lang="en-US" sz="1600" dirty="0"/>
              <a:t>corrective maintenance work orders were completed</a:t>
            </a:r>
            <a:r>
              <a:rPr lang="en-US" sz="1600" dirty="0" smtClean="0"/>
              <a:t>. </a:t>
            </a:r>
          </a:p>
          <a:p>
            <a:pPr marL="0" indent="0">
              <a:buNone/>
            </a:pPr>
            <a:endParaRPr lang="en-US" sz="1600" dirty="0"/>
          </a:p>
          <a:p>
            <a:pPr marL="0" indent="0">
              <a:buNone/>
            </a:pPr>
            <a:r>
              <a:rPr lang="en-US" sz="1600" dirty="0" smtClean="0"/>
              <a:t>This is an excellent example and shows that as preventative work order activity increases, corrective work order activity decreases.</a:t>
            </a:r>
            <a:endParaRPr lang="en-US" sz="1600" dirty="0"/>
          </a:p>
          <a:p>
            <a:pPr marL="0" indent="0">
              <a:buNone/>
            </a:pPr>
            <a:endParaRPr lang="en-US" sz="1600" dirty="0" smtClean="0"/>
          </a:p>
          <a:p>
            <a:pPr marL="0" indent="0">
              <a:buNone/>
            </a:pPr>
            <a:endParaRPr lang="en-US" sz="1600" dirty="0"/>
          </a:p>
          <a:p>
            <a:pPr marL="0" indent="0">
              <a:buNone/>
            </a:pPr>
            <a:endParaRPr lang="en-US" sz="1600" dirty="0"/>
          </a:p>
        </p:txBody>
      </p:sp>
      <p:sp>
        <p:nvSpPr>
          <p:cNvPr id="3" name="Title 2"/>
          <p:cNvSpPr>
            <a:spLocks noGrp="1"/>
          </p:cNvSpPr>
          <p:nvPr>
            <p:ph type="title"/>
          </p:nvPr>
        </p:nvSpPr>
        <p:spPr/>
        <p:txBody>
          <a:bodyPr>
            <a:normAutofit/>
          </a:bodyPr>
          <a:lstStyle/>
          <a:p>
            <a:r>
              <a:rPr lang="en-US" dirty="0"/>
              <a:t>Repair and </a:t>
            </a:r>
            <a:r>
              <a:rPr lang="en-US" dirty="0" smtClean="0"/>
              <a:t>Maintenance</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6</a:t>
            </a:fld>
            <a:endParaRPr lang="fr-FR" dirty="0"/>
          </a:p>
        </p:txBody>
      </p:sp>
    </p:spTree>
    <p:extLst>
      <p:ext uri="{BB962C8B-B14F-4D97-AF65-F5344CB8AC3E}">
        <p14:creationId xmlns:p14="http://schemas.microsoft.com/office/powerpoint/2010/main" val="3841674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09599" y="1406525"/>
            <a:ext cx="7936089" cy="4301067"/>
          </a:xfrm>
        </p:spPr>
        <p:txBody>
          <a:bodyPr>
            <a:normAutofit/>
          </a:bodyPr>
          <a:lstStyle/>
          <a:p>
            <a:pPr marL="0" indent="0">
              <a:buNone/>
            </a:pPr>
            <a:r>
              <a:rPr lang="en-US" sz="1600" dirty="0" smtClean="0"/>
              <a:t>Our </a:t>
            </a:r>
            <a:r>
              <a:rPr lang="en-US" sz="1600" dirty="0"/>
              <a:t>goal is to continue our growth with the Town of Discovery Bay as a civic minded organization, sensitive to the needs of our community. Our concept is to continue to support local projects, and embrace the community, as it has so graciously embraced us.</a:t>
            </a:r>
          </a:p>
          <a:p>
            <a:endParaRPr lang="en-US" sz="1600" dirty="0" smtClean="0"/>
          </a:p>
          <a:p>
            <a:r>
              <a:rPr lang="en-US" sz="1600" dirty="0" smtClean="0"/>
              <a:t>Major </a:t>
            </a:r>
            <a:r>
              <a:rPr lang="en-US" sz="1600" dirty="0"/>
              <a:t>sponsor of Discovery Bay Earth Day (4 years)</a:t>
            </a:r>
          </a:p>
          <a:p>
            <a:r>
              <a:rPr lang="en-US" sz="1600" dirty="0"/>
              <a:t>Sponsored movie night in the park.</a:t>
            </a:r>
          </a:p>
          <a:p>
            <a:r>
              <a:rPr lang="en-US" sz="1600" dirty="0"/>
              <a:t>Major sponsor of the annual The Joey Graves Foundation Golf Tournament ( 5 years)</a:t>
            </a:r>
          </a:p>
          <a:p>
            <a:r>
              <a:rPr lang="en-US" sz="1600" dirty="0"/>
              <a:t>Fall sponsor of Liberty High School Athletic sports schedule (3 years)</a:t>
            </a:r>
          </a:p>
          <a:p>
            <a:r>
              <a:rPr lang="en-US" sz="1600" dirty="0"/>
              <a:t>Donated 100 hose spray nozzles to the community for the water conservation program.</a:t>
            </a:r>
          </a:p>
          <a:p>
            <a:pPr marL="0" indent="0">
              <a:buNone/>
            </a:pPr>
            <a:endParaRPr lang="en-US" sz="2000" b="1" dirty="0"/>
          </a:p>
        </p:txBody>
      </p:sp>
      <p:sp>
        <p:nvSpPr>
          <p:cNvPr id="3" name="Title 2"/>
          <p:cNvSpPr>
            <a:spLocks noGrp="1"/>
          </p:cNvSpPr>
          <p:nvPr>
            <p:ph type="title"/>
          </p:nvPr>
        </p:nvSpPr>
        <p:spPr/>
        <p:txBody>
          <a:bodyPr/>
          <a:lstStyle/>
          <a:p>
            <a:pPr marL="0"/>
            <a:r>
              <a:rPr lang="en-US" dirty="0"/>
              <a:t>Community Involvement</a:t>
            </a:r>
          </a:p>
        </p:txBody>
      </p:sp>
      <p:sp>
        <p:nvSpPr>
          <p:cNvPr id="4" name="Slide Number Placeholder 3"/>
          <p:cNvSpPr>
            <a:spLocks noGrp="1"/>
          </p:cNvSpPr>
          <p:nvPr>
            <p:ph type="sldNum" sz="quarter" idx="4"/>
          </p:nvPr>
        </p:nvSpPr>
        <p:spPr/>
        <p:txBody>
          <a:bodyPr/>
          <a:lstStyle/>
          <a:p>
            <a:fld id="{B176D8CF-CB63-3F46-849E-14D1C99437C2}" type="slidenum">
              <a:rPr lang="fr-FR" smtClean="0"/>
              <a:pPr/>
              <a:t>7</a:t>
            </a:fld>
            <a:endParaRPr lang="fr-FR" dirty="0"/>
          </a:p>
        </p:txBody>
      </p:sp>
    </p:spTree>
    <p:extLst>
      <p:ext uri="{BB962C8B-B14F-4D97-AF65-F5344CB8AC3E}">
        <p14:creationId xmlns:p14="http://schemas.microsoft.com/office/powerpoint/2010/main" val="315325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09599" y="1530350"/>
            <a:ext cx="7936089" cy="4301067"/>
          </a:xfrm>
        </p:spPr>
        <p:txBody>
          <a:bodyPr/>
          <a:lstStyle/>
          <a:p>
            <a:pPr>
              <a:buFont typeface="Arial" panose="020B0604020202020204" pitchFamily="34" charset="0"/>
              <a:buChar char="•"/>
            </a:pPr>
            <a:r>
              <a:rPr lang="en-US" dirty="0" smtClean="0">
                <a:latin typeface="Arial" charset="0"/>
                <a:ea typeface="ＭＳ Ｐゴシック" pitchFamily="-108" charset="-128"/>
              </a:rPr>
              <a:t>Completed flushing </a:t>
            </a:r>
            <a:r>
              <a:rPr lang="en-US" dirty="0">
                <a:latin typeface="Arial" charset="0"/>
                <a:ea typeface="ＭＳ Ｐゴシック" pitchFamily="-108" charset="-128"/>
              </a:rPr>
              <a:t>&amp; CCTVing 96% of the Town’s mapped sewer system. The remaining 4% is the undeveloped areas of the Lakes Sub-division</a:t>
            </a:r>
          </a:p>
          <a:p>
            <a:pPr>
              <a:buFont typeface="Arial" panose="020B0604020202020204" pitchFamily="34" charset="0"/>
              <a:buChar char="•"/>
            </a:pPr>
            <a:r>
              <a:rPr lang="en-US" dirty="0"/>
              <a:t>Bring the </a:t>
            </a:r>
            <a:r>
              <a:rPr lang="en-US" dirty="0" smtClean="0"/>
              <a:t>districts </a:t>
            </a:r>
            <a:r>
              <a:rPr lang="en-US" dirty="0"/>
              <a:t>15 lift stations to 100% percent reliability </a:t>
            </a:r>
            <a:r>
              <a:rPr lang="en-US" dirty="0" smtClean="0"/>
              <a:t>and keep it that way </a:t>
            </a:r>
            <a:endParaRPr lang="en-US" dirty="0"/>
          </a:p>
          <a:p>
            <a:pPr>
              <a:buFont typeface="Arial" panose="020B0604020202020204" pitchFamily="34" charset="0"/>
              <a:buChar char="•"/>
            </a:pPr>
            <a:r>
              <a:rPr lang="en-US" dirty="0" smtClean="0"/>
              <a:t>Developed ability </a:t>
            </a:r>
            <a:r>
              <a:rPr lang="en-US" dirty="0"/>
              <a:t>to bring the water plants into a more consistence operation.</a:t>
            </a:r>
          </a:p>
          <a:p>
            <a:pPr>
              <a:buFont typeface="Arial" panose="020B0604020202020204" pitchFamily="34" charset="0"/>
              <a:buChar char="•"/>
            </a:pPr>
            <a:r>
              <a:rPr lang="en-US" dirty="0" smtClean="0"/>
              <a:t>Eliminated </a:t>
            </a:r>
            <a:r>
              <a:rPr lang="en-US" dirty="0"/>
              <a:t>brown water calls.</a:t>
            </a:r>
          </a:p>
          <a:p>
            <a:pPr>
              <a:buFont typeface="Arial" panose="020B0604020202020204" pitchFamily="34" charset="0"/>
              <a:buChar char="•"/>
            </a:pPr>
            <a:r>
              <a:rPr lang="en-US" dirty="0" smtClean="0"/>
              <a:t>Assisted </a:t>
            </a:r>
            <a:r>
              <a:rPr lang="en-US" dirty="0"/>
              <a:t>the district </a:t>
            </a:r>
            <a:r>
              <a:rPr lang="en-US" dirty="0" smtClean="0"/>
              <a:t>in meeting their water </a:t>
            </a:r>
            <a:r>
              <a:rPr lang="en-US" dirty="0"/>
              <a:t>conservation </a:t>
            </a:r>
            <a:r>
              <a:rPr lang="en-US" dirty="0" smtClean="0"/>
              <a:t>goals, </a:t>
            </a:r>
            <a:r>
              <a:rPr lang="en-US" dirty="0"/>
              <a:t>through better water plant </a:t>
            </a:r>
            <a:r>
              <a:rPr lang="en-US" dirty="0" smtClean="0"/>
              <a:t>performance, </a:t>
            </a:r>
            <a:r>
              <a:rPr lang="en-US" dirty="0"/>
              <a:t>and </a:t>
            </a:r>
            <a:r>
              <a:rPr lang="en-US" dirty="0" smtClean="0"/>
              <a:t>recycle </a:t>
            </a:r>
            <a:r>
              <a:rPr lang="en-US" dirty="0"/>
              <a:t>water usage at the wastewater treatment plant.</a:t>
            </a:r>
          </a:p>
          <a:p>
            <a:pPr>
              <a:buFont typeface="Arial" panose="020B0604020202020204" pitchFamily="34" charset="0"/>
              <a:buChar char="•"/>
            </a:pPr>
            <a:r>
              <a:rPr lang="en-US" dirty="0" smtClean="0"/>
              <a:t>Extending the lifecycle of the equipment </a:t>
            </a:r>
            <a:r>
              <a:rPr lang="en-US" dirty="0"/>
              <a:t>and pumps </a:t>
            </a:r>
            <a:r>
              <a:rPr lang="en-US" dirty="0" smtClean="0"/>
              <a:t>through implementing our CMMS </a:t>
            </a:r>
            <a:r>
              <a:rPr lang="en-US" dirty="0"/>
              <a:t>program.</a:t>
            </a:r>
          </a:p>
          <a:p>
            <a:pPr>
              <a:buFont typeface="Arial" panose="020B0604020202020204" pitchFamily="34" charset="0"/>
              <a:buChar char="•"/>
            </a:pPr>
            <a:r>
              <a:rPr lang="en-US" dirty="0"/>
              <a:t>Veolia maintenance staff changed out all </a:t>
            </a:r>
            <a:r>
              <a:rPr lang="en-US" dirty="0" smtClean="0"/>
              <a:t>non-working </a:t>
            </a:r>
            <a:r>
              <a:rPr lang="en-US" dirty="0"/>
              <a:t>valves at plant 1.</a:t>
            </a:r>
          </a:p>
          <a:p>
            <a:pPr marL="0" indent="0">
              <a:buNone/>
            </a:pPr>
            <a:endParaRPr lang="en-US" b="1" dirty="0"/>
          </a:p>
        </p:txBody>
      </p:sp>
      <p:sp>
        <p:nvSpPr>
          <p:cNvPr id="3" name="Title 2"/>
          <p:cNvSpPr>
            <a:spLocks noGrp="1"/>
          </p:cNvSpPr>
          <p:nvPr>
            <p:ph type="title"/>
          </p:nvPr>
        </p:nvSpPr>
        <p:spPr/>
        <p:txBody>
          <a:bodyPr/>
          <a:lstStyle/>
          <a:p>
            <a:r>
              <a:rPr lang="en-US" dirty="0"/>
              <a:t>Veolia’s </a:t>
            </a:r>
            <a:r>
              <a:rPr lang="en-US" dirty="0" smtClean="0"/>
              <a:t>Accomplishments</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8</a:t>
            </a:fld>
            <a:endParaRPr lang="fr-FR" dirty="0"/>
          </a:p>
        </p:txBody>
      </p:sp>
    </p:spTree>
    <p:extLst>
      <p:ext uri="{BB962C8B-B14F-4D97-AF65-F5344CB8AC3E}">
        <p14:creationId xmlns:p14="http://schemas.microsoft.com/office/powerpoint/2010/main" val="2860998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09599" y="1587500"/>
            <a:ext cx="7936089" cy="4301067"/>
          </a:xfrm>
        </p:spPr>
        <p:txBody>
          <a:bodyPr>
            <a:normAutofit/>
          </a:bodyPr>
          <a:lstStyle/>
          <a:p>
            <a:pPr>
              <a:buFont typeface="Arial" panose="020B0604020202020204" pitchFamily="34" charset="0"/>
              <a:buChar char="•"/>
            </a:pPr>
            <a:r>
              <a:rPr lang="en-US" dirty="0" smtClean="0"/>
              <a:t>Reduced the response time for SSO to less than 30 minutes by utilizing existing town trailer and equipping it to tools and materials necessary. </a:t>
            </a:r>
          </a:p>
          <a:p>
            <a:pPr>
              <a:buFont typeface="Arial" panose="020B0604020202020204" pitchFamily="34" charset="0"/>
              <a:buChar char="•"/>
            </a:pPr>
            <a:r>
              <a:rPr lang="en-US" dirty="0" smtClean="0"/>
              <a:t>Upgraded </a:t>
            </a:r>
            <a:r>
              <a:rPr lang="en-US" dirty="0"/>
              <a:t>flowmeters to Pulsar for consistency and redundancy.</a:t>
            </a:r>
          </a:p>
          <a:p>
            <a:pPr>
              <a:buFont typeface="Arial" panose="020B0604020202020204" pitchFamily="34" charset="0"/>
              <a:buChar char="•"/>
            </a:pPr>
            <a:r>
              <a:rPr lang="en-US" dirty="0" smtClean="0"/>
              <a:t>Retrofitted the </a:t>
            </a:r>
            <a:r>
              <a:rPr lang="en-US" dirty="0"/>
              <a:t>wastewater </a:t>
            </a:r>
            <a:r>
              <a:rPr lang="en-US" dirty="0" smtClean="0"/>
              <a:t>samplers </a:t>
            </a:r>
            <a:r>
              <a:rPr lang="en-US" dirty="0"/>
              <a:t>to flow pace. </a:t>
            </a:r>
          </a:p>
          <a:p>
            <a:pPr>
              <a:buFont typeface="Arial" panose="020B0604020202020204" pitchFamily="34" charset="0"/>
              <a:buChar char="•"/>
            </a:pPr>
            <a:r>
              <a:rPr lang="en-US" dirty="0" smtClean="0"/>
              <a:t>Upgraded </a:t>
            </a:r>
            <a:r>
              <a:rPr lang="en-US" dirty="0"/>
              <a:t>the chemical feed system at the water treatment plant to a more reliable and durable pump.</a:t>
            </a:r>
          </a:p>
          <a:p>
            <a:pPr>
              <a:buFont typeface="Arial" panose="020B0604020202020204" pitchFamily="34" charset="0"/>
              <a:buChar char="•"/>
            </a:pPr>
            <a:r>
              <a:rPr lang="en-US" dirty="0" smtClean="0"/>
              <a:t>Diverted all flows to a </a:t>
            </a:r>
            <a:r>
              <a:rPr lang="en-US" dirty="0"/>
              <a:t>single wastewater </a:t>
            </a:r>
            <a:r>
              <a:rPr lang="en-US" dirty="0" smtClean="0"/>
              <a:t>plant (#</a:t>
            </a:r>
            <a:r>
              <a:rPr lang="en-US" dirty="0"/>
              <a:t>2) reducing </a:t>
            </a:r>
            <a:r>
              <a:rPr lang="en-US" dirty="0" smtClean="0"/>
              <a:t>energy consumption </a:t>
            </a:r>
            <a:r>
              <a:rPr lang="en-US" dirty="0"/>
              <a:t>and </a:t>
            </a:r>
            <a:r>
              <a:rPr lang="en-US" dirty="0" smtClean="0"/>
              <a:t>operational </a:t>
            </a:r>
            <a:r>
              <a:rPr lang="en-US" dirty="0"/>
              <a:t>costs</a:t>
            </a:r>
            <a:r>
              <a:rPr lang="en-US" dirty="0" smtClean="0"/>
              <a:t>. This endeavor h</a:t>
            </a:r>
            <a:r>
              <a:rPr lang="en-US" dirty="0"/>
              <a:t>	</a:t>
            </a:r>
            <a:r>
              <a:rPr lang="en-US" dirty="0" smtClean="0"/>
              <a:t>as basically plant taken plant #1 out of service.</a:t>
            </a:r>
          </a:p>
          <a:p>
            <a:pPr>
              <a:buFont typeface="Arial" panose="020B0604020202020204" pitchFamily="34" charset="0"/>
              <a:buChar char="•"/>
            </a:pPr>
            <a:r>
              <a:rPr lang="en-US" dirty="0" smtClean="0"/>
              <a:t>Rehabilitated the transfer stations at both Wastewater plants.</a:t>
            </a:r>
          </a:p>
          <a:p>
            <a:pPr>
              <a:buFont typeface="Arial" panose="020B0604020202020204" pitchFamily="34" charset="0"/>
              <a:buChar char="•"/>
            </a:pPr>
            <a:r>
              <a:rPr lang="en-US" dirty="0" smtClean="0"/>
              <a:t>Facilitated and coordinated the recent secondary upgrade at plant #2</a:t>
            </a:r>
            <a:endParaRPr lang="en-US" dirty="0"/>
          </a:p>
          <a:p>
            <a:pPr marL="0" indent="0">
              <a:buNone/>
            </a:pPr>
            <a:endParaRPr lang="en-US" dirty="0"/>
          </a:p>
        </p:txBody>
      </p:sp>
      <p:sp>
        <p:nvSpPr>
          <p:cNvPr id="3" name="Title 2"/>
          <p:cNvSpPr>
            <a:spLocks noGrp="1"/>
          </p:cNvSpPr>
          <p:nvPr>
            <p:ph type="title"/>
          </p:nvPr>
        </p:nvSpPr>
        <p:spPr/>
        <p:txBody>
          <a:bodyPr>
            <a:normAutofit/>
          </a:bodyPr>
          <a:lstStyle/>
          <a:p>
            <a:r>
              <a:rPr lang="en-US" dirty="0"/>
              <a:t>Accomplishments Cont</a:t>
            </a:r>
            <a:r>
              <a:rPr lang="en-US" dirty="0" smtClean="0"/>
              <a:t>.</a:t>
            </a:r>
            <a:endParaRPr lang="en-US" dirty="0"/>
          </a:p>
        </p:txBody>
      </p:sp>
      <p:sp>
        <p:nvSpPr>
          <p:cNvPr id="4" name="Slide Number Placeholder 3"/>
          <p:cNvSpPr>
            <a:spLocks noGrp="1"/>
          </p:cNvSpPr>
          <p:nvPr>
            <p:ph type="sldNum" sz="quarter" idx="4"/>
          </p:nvPr>
        </p:nvSpPr>
        <p:spPr/>
        <p:txBody>
          <a:bodyPr/>
          <a:lstStyle/>
          <a:p>
            <a:fld id="{B176D8CF-CB63-3F46-849E-14D1C99437C2}" type="slidenum">
              <a:rPr lang="fr-FR" smtClean="0"/>
              <a:pPr/>
              <a:t>9</a:t>
            </a:fld>
            <a:endParaRPr lang="fr-FR" dirty="0"/>
          </a:p>
        </p:txBody>
      </p:sp>
      <p:sp>
        <p:nvSpPr>
          <p:cNvPr id="5" name="Footer Placeholder 4"/>
          <p:cNvSpPr>
            <a:spLocks noGrp="1"/>
          </p:cNvSpPr>
          <p:nvPr>
            <p:ph type="ftr" sz="quarter" idx="3"/>
          </p:nvPr>
        </p:nvSpPr>
        <p:spPr/>
        <p:txBody>
          <a:bodyPr/>
          <a:lstStyle/>
          <a:p>
            <a:r>
              <a:rPr lang="fr-FR" smtClean="0"/>
              <a:t>PRESENTATION TITLE / DATE</a:t>
            </a:r>
            <a:endParaRPr lang="fr-FR" dirty="0"/>
          </a:p>
        </p:txBody>
      </p:sp>
    </p:spTree>
    <p:extLst>
      <p:ext uri="{BB962C8B-B14F-4D97-AF65-F5344CB8AC3E}">
        <p14:creationId xmlns:p14="http://schemas.microsoft.com/office/powerpoint/2010/main" val="2084277276"/>
      </p:ext>
    </p:extLst>
  </p:cSld>
  <p:clrMapOvr>
    <a:masterClrMapping/>
  </p:clrMapOvr>
</p:sld>
</file>

<file path=ppt/theme/theme1.xml><?xml version="1.0" encoding="utf-8"?>
<a:theme xmlns:a="http://schemas.openxmlformats.org/drawingml/2006/main" name="couverture">
  <a:themeElements>
    <a:clrScheme name="veoliaNew">
      <a:dk1>
        <a:sysClr val="windowText" lastClr="000000"/>
      </a:dk1>
      <a:lt1>
        <a:sysClr val="window" lastClr="FFFFFF"/>
      </a:lt1>
      <a:dk2>
        <a:srgbClr val="00B1C7"/>
      </a:dk2>
      <a:lt2>
        <a:srgbClr val="97BF0D"/>
      </a:lt2>
      <a:accent1>
        <a:srgbClr val="C03E8E"/>
      </a:accent1>
      <a:accent2>
        <a:srgbClr val="804080"/>
      </a:accent2>
      <a:accent3>
        <a:srgbClr val="E95F47"/>
      </a:accent3>
      <a:accent4>
        <a:srgbClr val="F49F25"/>
      </a:accent4>
      <a:accent5>
        <a:srgbClr val="CAC7C4"/>
      </a:accent5>
      <a:accent6>
        <a:srgbClr val="7ABCCE"/>
      </a:accent6>
      <a:hlink>
        <a:srgbClr val="B6D9B7"/>
      </a:hlink>
      <a:folHlink>
        <a:srgbClr val="FDD38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vert pomme">
  <a:themeElements>
    <a:clrScheme name="veoliaNew">
      <a:dk1>
        <a:sysClr val="windowText" lastClr="000000"/>
      </a:dk1>
      <a:lt1>
        <a:sysClr val="window" lastClr="FFFFFF"/>
      </a:lt1>
      <a:dk2>
        <a:srgbClr val="00B1C7"/>
      </a:dk2>
      <a:lt2>
        <a:srgbClr val="97BF0D"/>
      </a:lt2>
      <a:accent1>
        <a:srgbClr val="C03E8E"/>
      </a:accent1>
      <a:accent2>
        <a:srgbClr val="804080"/>
      </a:accent2>
      <a:accent3>
        <a:srgbClr val="E95F47"/>
      </a:accent3>
      <a:accent4>
        <a:srgbClr val="F49F25"/>
      </a:accent4>
      <a:accent5>
        <a:srgbClr val="CAC7C4"/>
      </a:accent5>
      <a:accent6>
        <a:srgbClr val="7ABCCE"/>
      </a:accent6>
      <a:hlink>
        <a:srgbClr val="B6D9B7"/>
      </a:hlink>
      <a:folHlink>
        <a:srgbClr val="FDD38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violet">
  <a:themeElements>
    <a:clrScheme name="veoliaNew">
      <a:dk1>
        <a:sysClr val="windowText" lastClr="000000"/>
      </a:dk1>
      <a:lt1>
        <a:sysClr val="window" lastClr="FFFFFF"/>
      </a:lt1>
      <a:dk2>
        <a:srgbClr val="00B1C7"/>
      </a:dk2>
      <a:lt2>
        <a:srgbClr val="97BF0D"/>
      </a:lt2>
      <a:accent1>
        <a:srgbClr val="C03E8E"/>
      </a:accent1>
      <a:accent2>
        <a:srgbClr val="804080"/>
      </a:accent2>
      <a:accent3>
        <a:srgbClr val="E95F47"/>
      </a:accent3>
      <a:accent4>
        <a:srgbClr val="F49F25"/>
      </a:accent4>
      <a:accent5>
        <a:srgbClr val="CAC7C4"/>
      </a:accent5>
      <a:accent6>
        <a:srgbClr val="7ABCCE"/>
      </a:accent6>
      <a:hlink>
        <a:srgbClr val="B6D9B7"/>
      </a:hlink>
      <a:folHlink>
        <a:srgbClr val="FDD38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brique">
  <a:themeElements>
    <a:clrScheme name="veoliaNew">
      <a:dk1>
        <a:sysClr val="windowText" lastClr="000000"/>
      </a:dk1>
      <a:lt1>
        <a:sysClr val="window" lastClr="FFFFFF"/>
      </a:lt1>
      <a:dk2>
        <a:srgbClr val="00B1C7"/>
      </a:dk2>
      <a:lt2>
        <a:srgbClr val="97BF0D"/>
      </a:lt2>
      <a:accent1>
        <a:srgbClr val="C03E8E"/>
      </a:accent1>
      <a:accent2>
        <a:srgbClr val="804080"/>
      </a:accent2>
      <a:accent3>
        <a:srgbClr val="E95F47"/>
      </a:accent3>
      <a:accent4>
        <a:srgbClr val="F49F25"/>
      </a:accent4>
      <a:accent5>
        <a:srgbClr val="CAC7C4"/>
      </a:accent5>
      <a:accent6>
        <a:srgbClr val="7ABCCE"/>
      </a:accent6>
      <a:hlink>
        <a:srgbClr val="B6D9B7"/>
      </a:hlink>
      <a:folHlink>
        <a:srgbClr val="FDD38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range">
  <a:themeElements>
    <a:clrScheme name="veoliaNew">
      <a:dk1>
        <a:sysClr val="windowText" lastClr="000000"/>
      </a:dk1>
      <a:lt1>
        <a:sysClr val="window" lastClr="FFFFFF"/>
      </a:lt1>
      <a:dk2>
        <a:srgbClr val="00B1C7"/>
      </a:dk2>
      <a:lt2>
        <a:srgbClr val="97BF0D"/>
      </a:lt2>
      <a:accent1>
        <a:srgbClr val="C03E8E"/>
      </a:accent1>
      <a:accent2>
        <a:srgbClr val="804080"/>
      </a:accent2>
      <a:accent3>
        <a:srgbClr val="E95F47"/>
      </a:accent3>
      <a:accent4>
        <a:srgbClr val="F49F25"/>
      </a:accent4>
      <a:accent5>
        <a:srgbClr val="CAC7C4"/>
      </a:accent5>
      <a:accent6>
        <a:srgbClr val="7ABCCE"/>
      </a:accent6>
      <a:hlink>
        <a:srgbClr val="B6D9B7"/>
      </a:hlink>
      <a:folHlink>
        <a:srgbClr val="FDD38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bleu piscine">
  <a:themeElements>
    <a:clrScheme name="veoliaNew">
      <a:dk1>
        <a:sysClr val="windowText" lastClr="000000"/>
      </a:dk1>
      <a:lt1>
        <a:sysClr val="window" lastClr="FFFFFF"/>
      </a:lt1>
      <a:dk2>
        <a:srgbClr val="00B1C7"/>
      </a:dk2>
      <a:lt2>
        <a:srgbClr val="97BF0D"/>
      </a:lt2>
      <a:accent1>
        <a:srgbClr val="C03E8E"/>
      </a:accent1>
      <a:accent2>
        <a:srgbClr val="804080"/>
      </a:accent2>
      <a:accent3>
        <a:srgbClr val="E95F47"/>
      </a:accent3>
      <a:accent4>
        <a:srgbClr val="F49F25"/>
      </a:accent4>
      <a:accent5>
        <a:srgbClr val="CAC7C4"/>
      </a:accent5>
      <a:accent6>
        <a:srgbClr val="7ABCCE"/>
      </a:accent6>
      <a:hlink>
        <a:srgbClr val="B6D9B7"/>
      </a:hlink>
      <a:folHlink>
        <a:srgbClr val="FDD38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1_brique">
  <a:themeElements>
    <a:clrScheme name="veoliaNew">
      <a:dk1>
        <a:sysClr val="windowText" lastClr="000000"/>
      </a:dk1>
      <a:lt1>
        <a:sysClr val="window" lastClr="FFFFFF"/>
      </a:lt1>
      <a:dk2>
        <a:srgbClr val="00B1C7"/>
      </a:dk2>
      <a:lt2>
        <a:srgbClr val="97BF0D"/>
      </a:lt2>
      <a:accent1>
        <a:srgbClr val="C03E8E"/>
      </a:accent1>
      <a:accent2>
        <a:srgbClr val="804080"/>
      </a:accent2>
      <a:accent3>
        <a:srgbClr val="E95F47"/>
      </a:accent3>
      <a:accent4>
        <a:srgbClr val="F49F25"/>
      </a:accent4>
      <a:accent5>
        <a:srgbClr val="CAC7C4"/>
      </a:accent5>
      <a:accent6>
        <a:srgbClr val="7ABCCE"/>
      </a:accent6>
      <a:hlink>
        <a:srgbClr val="B6D9B7"/>
      </a:hlink>
      <a:folHlink>
        <a:srgbClr val="FDD38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7368</TotalTime>
  <Words>1240</Words>
  <Application>Microsoft Office PowerPoint</Application>
  <PresentationFormat>On-screen Show (4:3)</PresentationFormat>
  <Paragraphs>127</Paragraphs>
  <Slides>12</Slides>
  <Notes>1</Notes>
  <HiddenSlides>0</HiddenSlides>
  <MMClips>0</MMClips>
  <ScaleCrop>false</ScaleCrop>
  <HeadingPairs>
    <vt:vector size="4" baseType="variant">
      <vt:variant>
        <vt:lpstr>Theme</vt:lpstr>
      </vt:variant>
      <vt:variant>
        <vt:i4>7</vt:i4>
      </vt:variant>
      <vt:variant>
        <vt:lpstr>Slide Titles</vt:lpstr>
      </vt:variant>
      <vt:variant>
        <vt:i4>12</vt:i4>
      </vt:variant>
    </vt:vector>
  </HeadingPairs>
  <TitlesOfParts>
    <vt:vector size="19" baseType="lpstr">
      <vt:lpstr>couverture</vt:lpstr>
      <vt:lpstr>vert pomme</vt:lpstr>
      <vt:lpstr>violet</vt:lpstr>
      <vt:lpstr>brique</vt:lpstr>
      <vt:lpstr>orange</vt:lpstr>
      <vt:lpstr>bleu piscine</vt:lpstr>
      <vt:lpstr>1_brique</vt:lpstr>
      <vt:lpstr>Town of Discovery Bay</vt:lpstr>
      <vt:lpstr>AGENDA</vt:lpstr>
      <vt:lpstr>Scope of Current Services</vt:lpstr>
      <vt:lpstr>Safety</vt:lpstr>
      <vt:lpstr>Veolia On-site and Off-site Staffing   </vt:lpstr>
      <vt:lpstr>Repair and Maintenance</vt:lpstr>
      <vt:lpstr>Community Involvement</vt:lpstr>
      <vt:lpstr>Veolia’s Accomplishments</vt:lpstr>
      <vt:lpstr>Accomplishments Cont.</vt:lpstr>
      <vt:lpstr>Financial Summary and Benefits </vt:lpstr>
      <vt:lpstr>Summary and Conclusion </vt:lpstr>
      <vt:lpstr>Q&amp;A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GRIFFET ANNE</dc:creator>
  <cp:lastModifiedBy>Cinderella</cp:lastModifiedBy>
  <cp:revision>251</cp:revision>
  <cp:lastPrinted>2014-03-12T14:18:08Z</cp:lastPrinted>
  <dcterms:created xsi:type="dcterms:W3CDTF">2014-03-04T13:03:54Z</dcterms:created>
  <dcterms:modified xsi:type="dcterms:W3CDTF">2015-11-18T19:14:59Z</dcterms:modified>
</cp:coreProperties>
</file>