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371A59-6D43-4682-8DFB-DE40607C640F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9C15C7-7293-42C3-871E-8405A0D4E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371A59-6D43-4682-8DFB-DE40607C640F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C15C7-7293-42C3-871E-8405A0D4E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371A59-6D43-4682-8DFB-DE40607C640F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C15C7-7293-42C3-871E-8405A0D4E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371A59-6D43-4682-8DFB-DE40607C640F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C15C7-7293-42C3-871E-8405A0D4EB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371A59-6D43-4682-8DFB-DE40607C640F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C15C7-7293-42C3-871E-8405A0D4EB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371A59-6D43-4682-8DFB-DE40607C640F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C15C7-7293-42C3-871E-8405A0D4EB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371A59-6D43-4682-8DFB-DE40607C640F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C15C7-7293-42C3-871E-8405A0D4EB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371A59-6D43-4682-8DFB-DE40607C640F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C15C7-7293-42C3-871E-8405A0D4EB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371A59-6D43-4682-8DFB-DE40607C640F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C15C7-7293-42C3-871E-8405A0D4E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A371A59-6D43-4682-8DFB-DE40607C640F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C15C7-7293-42C3-871E-8405A0D4EB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371A59-6D43-4682-8DFB-DE40607C640F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9C15C7-7293-42C3-871E-8405A0D4EBC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6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6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A371A59-6D43-4682-8DFB-DE40607C640F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79C15C7-7293-42C3-871E-8405A0D4EB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971800"/>
          </a:xfrm>
        </p:spPr>
        <p:txBody>
          <a:bodyPr>
            <a:noAutofit/>
          </a:bodyPr>
          <a:lstStyle/>
          <a:p>
            <a:pPr algn="ctr" eaLnBrk="0" fontAlgn="base" hangingPunct="0"/>
            <a:r>
              <a:rPr lang="en-US" sz="3200" dirty="0"/>
              <a:t>Compliance Evaluation </a:t>
            </a:r>
            <a:r>
              <a:rPr lang="en-US" sz="3200" dirty="0" smtClean="0"/>
              <a:t>Inspection</a:t>
            </a:r>
            <a:br>
              <a:rPr lang="en-US" sz="3200" dirty="0" smtClean="0"/>
            </a:br>
            <a:r>
              <a:rPr lang="en-US" sz="3200" dirty="0" smtClean="0"/>
              <a:t>and </a:t>
            </a:r>
            <a:r>
              <a:rPr lang="en-US" sz="3200" dirty="0"/>
              <a:t>Notice of </a:t>
            </a:r>
            <a:r>
              <a:rPr lang="en-US" sz="3200" dirty="0" smtClean="0"/>
              <a:t>Violation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/>
              <a:t>Town of </a:t>
            </a:r>
            <a:r>
              <a:rPr lang="en-US" sz="3200" dirty="0" smtClean="0"/>
              <a:t>Discovery Bay </a:t>
            </a:r>
            <a:br>
              <a:rPr lang="en-US" sz="3200" dirty="0" smtClean="0"/>
            </a:br>
            <a:r>
              <a:rPr lang="en-US" sz="3200" dirty="0" smtClean="0"/>
              <a:t>Community </a:t>
            </a:r>
            <a:r>
              <a:rPr lang="en-US" sz="3200" dirty="0"/>
              <a:t>Services </a:t>
            </a:r>
            <a:r>
              <a:rPr lang="en-US" sz="3200" dirty="0" smtClean="0"/>
              <a:t>District </a:t>
            </a:r>
            <a:r>
              <a:rPr lang="en-US" sz="3200" dirty="0"/>
              <a:t>Wastewater Treatment </a:t>
            </a:r>
            <a:r>
              <a:rPr lang="en-US" sz="3200" dirty="0" smtClean="0"/>
              <a:t>Plant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eaLnBrk="0" fontAlgn="base" hangingPunct="0"/>
            <a:endParaRPr lang="en-US" sz="2400" dirty="0" smtClean="0"/>
          </a:p>
          <a:p>
            <a:pPr algn="ctr" eaLnBrk="0" fontAlgn="base" hangingPunct="0"/>
            <a:r>
              <a:rPr lang="en-US" sz="2400" dirty="0" smtClean="0"/>
              <a:t>HERWIT</a:t>
            </a:r>
            <a:endParaRPr lang="en-US" sz="2400" dirty="0"/>
          </a:p>
          <a:p>
            <a:pPr algn="ctr" eaLnBrk="0" fontAlgn="base" hangingPunct="0"/>
            <a:r>
              <a:rPr lang="en-US" sz="2400" dirty="0"/>
              <a:t>ENGINEERING</a:t>
            </a:r>
          </a:p>
          <a:p>
            <a:pPr algn="ctr"/>
            <a:r>
              <a:rPr lang="en-US" sz="2400" dirty="0"/>
              <a:t>ORDER No. R5-2014-0073, NPDES No. CA0078590</a:t>
            </a:r>
          </a:p>
        </p:txBody>
      </p:sp>
    </p:spTree>
    <p:extLst>
      <p:ext uri="{BB962C8B-B14F-4D97-AF65-F5344CB8AC3E}">
        <p14:creationId xmlns:p14="http://schemas.microsoft.com/office/powerpoint/2010/main" val="33369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74" y="0"/>
            <a:ext cx="6708626" cy="672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22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12200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82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328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9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</TotalTime>
  <Words>14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Concourse</vt:lpstr>
      <vt:lpstr>Compliance Evaluation Inspection and Notice of Violation  Town of Discovery Bay  Community Services District Wastewater Treatment Plant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Compliance Evaluation Inspection and Notice of Violation  Town of Discovery Bay  Community Services District Wastewater Treatment Plant</dc:title>
  <dc:creator>Cinderella</dc:creator>
  <cp:lastModifiedBy>Cinderella</cp:lastModifiedBy>
  <cp:revision>2</cp:revision>
  <dcterms:created xsi:type="dcterms:W3CDTF">2016-03-16T18:51:33Z</dcterms:created>
  <dcterms:modified xsi:type="dcterms:W3CDTF">2016-03-16T19:03:00Z</dcterms:modified>
</cp:coreProperties>
</file>